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  <p:sldMasterId id="2147483732" r:id="rId3"/>
    <p:sldMasterId id="2147483768" r:id="rId4"/>
  </p:sldMasterIdLst>
  <p:sldIdLst>
    <p:sldId id="256" r:id="rId5"/>
  </p:sldIdLst>
  <p:sldSz cx="21383625" cy="30275213"/>
  <p:notesSz cx="6858000" cy="9144000"/>
  <p:defaultTextStyle>
    <a:defPPr>
      <a:defRPr lang="en-US"/>
    </a:defPPr>
    <a:lvl1pPr marL="0" algn="l" defTabSz="2479436" rtl="0" eaLnBrk="1" latinLnBrk="0" hangingPunct="1">
      <a:defRPr sz="4884" kern="1200">
        <a:solidFill>
          <a:schemeClr val="tx1"/>
        </a:solidFill>
        <a:latin typeface="+mn-lt"/>
        <a:ea typeface="+mn-ea"/>
        <a:cs typeface="+mn-cs"/>
      </a:defRPr>
    </a:lvl1pPr>
    <a:lvl2pPr marL="1239715" algn="l" defTabSz="2479436" rtl="0" eaLnBrk="1" latinLnBrk="0" hangingPunct="1">
      <a:defRPr sz="4884" kern="1200">
        <a:solidFill>
          <a:schemeClr val="tx1"/>
        </a:solidFill>
        <a:latin typeface="+mn-lt"/>
        <a:ea typeface="+mn-ea"/>
        <a:cs typeface="+mn-cs"/>
      </a:defRPr>
    </a:lvl2pPr>
    <a:lvl3pPr marL="2479436" algn="l" defTabSz="2479436" rtl="0" eaLnBrk="1" latinLnBrk="0" hangingPunct="1">
      <a:defRPr sz="4884" kern="1200">
        <a:solidFill>
          <a:schemeClr val="tx1"/>
        </a:solidFill>
        <a:latin typeface="+mn-lt"/>
        <a:ea typeface="+mn-ea"/>
        <a:cs typeface="+mn-cs"/>
      </a:defRPr>
    </a:lvl3pPr>
    <a:lvl4pPr marL="3719150" algn="l" defTabSz="2479436" rtl="0" eaLnBrk="1" latinLnBrk="0" hangingPunct="1">
      <a:defRPr sz="4884" kern="1200">
        <a:solidFill>
          <a:schemeClr val="tx1"/>
        </a:solidFill>
        <a:latin typeface="+mn-lt"/>
        <a:ea typeface="+mn-ea"/>
        <a:cs typeface="+mn-cs"/>
      </a:defRPr>
    </a:lvl4pPr>
    <a:lvl5pPr marL="4958871" algn="l" defTabSz="2479436" rtl="0" eaLnBrk="1" latinLnBrk="0" hangingPunct="1">
      <a:defRPr sz="4884" kern="1200">
        <a:solidFill>
          <a:schemeClr val="tx1"/>
        </a:solidFill>
        <a:latin typeface="+mn-lt"/>
        <a:ea typeface="+mn-ea"/>
        <a:cs typeface="+mn-cs"/>
      </a:defRPr>
    </a:lvl5pPr>
    <a:lvl6pPr marL="6198586" algn="l" defTabSz="2479436" rtl="0" eaLnBrk="1" latinLnBrk="0" hangingPunct="1">
      <a:defRPr sz="4884" kern="1200">
        <a:solidFill>
          <a:schemeClr val="tx1"/>
        </a:solidFill>
        <a:latin typeface="+mn-lt"/>
        <a:ea typeface="+mn-ea"/>
        <a:cs typeface="+mn-cs"/>
      </a:defRPr>
    </a:lvl6pPr>
    <a:lvl7pPr marL="7438301" algn="l" defTabSz="2479436" rtl="0" eaLnBrk="1" latinLnBrk="0" hangingPunct="1">
      <a:defRPr sz="4884" kern="1200">
        <a:solidFill>
          <a:schemeClr val="tx1"/>
        </a:solidFill>
        <a:latin typeface="+mn-lt"/>
        <a:ea typeface="+mn-ea"/>
        <a:cs typeface="+mn-cs"/>
      </a:defRPr>
    </a:lvl7pPr>
    <a:lvl8pPr marL="8678022" algn="l" defTabSz="2479436" rtl="0" eaLnBrk="1" latinLnBrk="0" hangingPunct="1">
      <a:defRPr sz="4884" kern="1200">
        <a:solidFill>
          <a:schemeClr val="tx1"/>
        </a:solidFill>
        <a:latin typeface="+mn-lt"/>
        <a:ea typeface="+mn-ea"/>
        <a:cs typeface="+mn-cs"/>
      </a:defRPr>
    </a:lvl8pPr>
    <a:lvl9pPr marL="9917736" algn="l" defTabSz="2479436" rtl="0" eaLnBrk="1" latinLnBrk="0" hangingPunct="1">
      <a:defRPr sz="488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626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2A2C"/>
    <a:srgbClr val="392147"/>
    <a:srgbClr val="E0F9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Styl pośredni 1 — Ak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16DA210-FB5B-4158-B5E0-FEB733F419BA}" styleName="Styl jasny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237" autoAdjust="0"/>
    <p:restoredTop sz="94660"/>
  </p:normalViewPr>
  <p:slideViewPr>
    <p:cSldViewPr snapToGrid="0">
      <p:cViewPr varScale="1">
        <p:scale>
          <a:sx n="26" d="100"/>
          <a:sy n="26" d="100"/>
        </p:scale>
        <p:origin x="3654" y="144"/>
      </p:cViewPr>
      <p:guideLst>
        <p:guide orient="horz" pos="9626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90001" cy="90001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4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2851150" y="17155954"/>
            <a:ext cx="16037719" cy="4373086"/>
          </a:xfrm>
        </p:spPr>
        <p:txBody>
          <a:bodyPr anchor="t" anchorCtr="0"/>
          <a:lstStyle>
            <a:lvl1pPr algn="r">
              <a:defRPr sz="7483">
                <a:solidFill>
                  <a:schemeClr val="tx1"/>
                </a:solidFill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2851150" y="22622312"/>
            <a:ext cx="16037719" cy="2354739"/>
          </a:xfrm>
        </p:spPr>
        <p:txBody>
          <a:bodyPr/>
          <a:lstStyle>
            <a:lvl1pPr marL="0" indent="0" algn="r">
              <a:buNone/>
              <a:defRPr sz="4677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1070116" indent="0" algn="ctr">
              <a:buNone/>
            </a:lvl2pPr>
            <a:lvl3pPr marL="2140232" indent="0" algn="ctr">
              <a:buNone/>
            </a:lvl3pPr>
            <a:lvl4pPr marL="3210348" indent="0" algn="ctr">
              <a:buNone/>
            </a:lvl4pPr>
            <a:lvl5pPr marL="4280487" indent="0" algn="ctr">
              <a:buNone/>
            </a:lvl5pPr>
            <a:lvl6pPr marL="5350603" indent="0" algn="ctr">
              <a:buNone/>
            </a:lvl6pPr>
            <a:lvl7pPr marL="6420719" indent="0" algn="ctr">
              <a:buNone/>
            </a:lvl7pPr>
            <a:lvl8pPr marL="7490835" indent="0" algn="ctr">
              <a:buNone/>
            </a:lvl8pPr>
            <a:lvl9pPr marL="8560951" indent="0" algn="ctr">
              <a:buNone/>
            </a:lvl9pPr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>
          <a:xfrm>
            <a:off x="14968538" y="28055031"/>
            <a:ext cx="5345906" cy="1614678"/>
          </a:xfrm>
        </p:spPr>
        <p:txBody>
          <a:bodyPr/>
          <a:lstStyle>
            <a:lvl1pPr>
              <a:defRPr sz="3274"/>
            </a:lvl1pPr>
          </a:lstStyle>
          <a:p>
            <a:fld id="{CED29B68-5BB9-482A-8B56-46BB27F036C3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>
          <a:xfrm>
            <a:off x="6778614" y="28055031"/>
            <a:ext cx="8125778" cy="1614678"/>
          </a:xfrm>
        </p:spPr>
        <p:txBody>
          <a:bodyPr/>
          <a:lstStyle/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2844017" y="28055031"/>
            <a:ext cx="2851150" cy="1614678"/>
          </a:xfrm>
        </p:spPr>
        <p:txBody>
          <a:bodyPr/>
          <a:lstStyle/>
          <a:p>
            <a:fld id="{105E3CA5-0F55-489E-98E2-B80F2C8C256C}" type="slidenum">
              <a:rPr lang="pl-PL" smtClean="0"/>
              <a:t>‹#›</a:t>
            </a:fld>
            <a:endParaRPr lang="pl-PL"/>
          </a:p>
        </p:txBody>
      </p:sp>
      <p:sp>
        <p:nvSpPr>
          <p:cNvPr id="21" name="Prostokąt 20"/>
          <p:cNvSpPr/>
          <p:nvPr/>
        </p:nvSpPr>
        <p:spPr>
          <a:xfrm>
            <a:off x="2116100" y="16104731"/>
            <a:ext cx="17106900" cy="5651373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1435"/>
          </a:p>
        </p:txBody>
      </p:sp>
      <p:sp>
        <p:nvSpPr>
          <p:cNvPr id="33" name="Prostokąt 32"/>
          <p:cNvSpPr/>
          <p:nvPr/>
        </p:nvSpPr>
        <p:spPr>
          <a:xfrm>
            <a:off x="2138363" y="22285921"/>
            <a:ext cx="17106900" cy="3027521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1435"/>
          </a:p>
        </p:txBody>
      </p:sp>
      <p:sp>
        <p:nvSpPr>
          <p:cNvPr id="22" name="Prostokąt 21"/>
          <p:cNvSpPr/>
          <p:nvPr/>
        </p:nvSpPr>
        <p:spPr>
          <a:xfrm>
            <a:off x="2116099" y="16104731"/>
            <a:ext cx="534591" cy="5651373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1435"/>
          </a:p>
        </p:txBody>
      </p:sp>
      <p:sp>
        <p:nvSpPr>
          <p:cNvPr id="32" name="Prostokąt 31"/>
          <p:cNvSpPr/>
          <p:nvPr/>
        </p:nvSpPr>
        <p:spPr>
          <a:xfrm>
            <a:off x="2138362" y="22285921"/>
            <a:ext cx="534591" cy="3027521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1435"/>
          </a:p>
        </p:txBody>
      </p:sp>
    </p:spTree>
    <p:extLst>
      <p:ext uri="{BB962C8B-B14F-4D97-AF65-F5344CB8AC3E}">
        <p14:creationId xmlns:p14="http://schemas.microsoft.com/office/powerpoint/2010/main" val="2393441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29B68-5BB9-482A-8B56-46BB27F036C3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E3CA5-0F55-489E-98E2-B80F2C8C25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50415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15503128" y="1212418"/>
            <a:ext cx="4811316" cy="25832047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069181" y="1212418"/>
            <a:ext cx="14077553" cy="25832047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29B68-5BB9-482A-8B56-46BB27F036C3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E3CA5-0F55-489E-98E2-B80F2C8C256C}" type="slidenum">
              <a:rPr lang="pl-PL" smtClean="0"/>
              <a:t>‹#›</a:t>
            </a:fld>
            <a:endParaRPr lang="pl-PL"/>
          </a:p>
        </p:txBody>
      </p:sp>
      <p:sp>
        <p:nvSpPr>
          <p:cNvPr id="7" name="Łącznik prostoliniowy 6"/>
          <p:cNvSpPr>
            <a:spLocks noChangeShapeType="1"/>
          </p:cNvSpPr>
          <p:nvPr/>
        </p:nvSpPr>
        <p:spPr bwMode="auto">
          <a:xfrm>
            <a:off x="1069181" y="28046621"/>
            <a:ext cx="19245263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213836" tIns="106918" rIns="213836" bIns="106918" anchor="t" compatLnSpc="1"/>
          <a:lstStyle/>
          <a:p>
            <a:endParaRPr kumimoji="0" lang="en-US" sz="11435"/>
          </a:p>
        </p:txBody>
      </p:sp>
      <p:sp>
        <p:nvSpPr>
          <p:cNvPr id="8" name="Trójkąt równoramienny 7"/>
          <p:cNvSpPr>
            <a:spLocks noChangeAspect="1"/>
          </p:cNvSpPr>
          <p:nvPr/>
        </p:nvSpPr>
        <p:spPr>
          <a:xfrm rot="5400000">
            <a:off x="781991" y="28676103"/>
            <a:ext cx="842518" cy="2813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1435"/>
          </a:p>
        </p:txBody>
      </p:sp>
      <p:sp>
        <p:nvSpPr>
          <p:cNvPr id="9" name="Łącznik prostoliniowy 8"/>
          <p:cNvSpPr>
            <a:spLocks noChangeShapeType="1"/>
          </p:cNvSpPr>
          <p:nvPr/>
        </p:nvSpPr>
        <p:spPr bwMode="auto">
          <a:xfrm rot="5400000">
            <a:off x="2413330" y="14135282"/>
            <a:ext cx="25834848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213836" tIns="106918" rIns="213836" bIns="106918" anchor="t" compatLnSpc="1"/>
          <a:lstStyle/>
          <a:p>
            <a:endParaRPr kumimoji="0" lang="en-US" sz="11435"/>
          </a:p>
        </p:txBody>
      </p:sp>
    </p:spTree>
    <p:extLst>
      <p:ext uri="{BB962C8B-B14F-4D97-AF65-F5344CB8AC3E}">
        <p14:creationId xmlns:p14="http://schemas.microsoft.com/office/powerpoint/2010/main" val="3699058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2851150" y="17155954"/>
            <a:ext cx="16037719" cy="4373086"/>
          </a:xfrm>
        </p:spPr>
        <p:txBody>
          <a:bodyPr anchor="t" anchorCtr="0"/>
          <a:lstStyle>
            <a:lvl1pPr algn="r">
              <a:defRPr sz="7483">
                <a:solidFill>
                  <a:schemeClr val="tx1"/>
                </a:solidFill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2851150" y="22622312"/>
            <a:ext cx="16037719" cy="2354739"/>
          </a:xfrm>
        </p:spPr>
        <p:txBody>
          <a:bodyPr/>
          <a:lstStyle>
            <a:lvl1pPr marL="0" indent="0" algn="r">
              <a:buNone/>
              <a:defRPr sz="4677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1070116" indent="0" algn="ctr">
              <a:buNone/>
            </a:lvl2pPr>
            <a:lvl3pPr marL="2140232" indent="0" algn="ctr">
              <a:buNone/>
            </a:lvl3pPr>
            <a:lvl4pPr marL="3210348" indent="0" algn="ctr">
              <a:buNone/>
            </a:lvl4pPr>
            <a:lvl5pPr marL="4280487" indent="0" algn="ctr">
              <a:buNone/>
            </a:lvl5pPr>
            <a:lvl6pPr marL="5350603" indent="0" algn="ctr">
              <a:buNone/>
            </a:lvl6pPr>
            <a:lvl7pPr marL="6420719" indent="0" algn="ctr">
              <a:buNone/>
            </a:lvl7pPr>
            <a:lvl8pPr marL="7490835" indent="0" algn="ctr">
              <a:buNone/>
            </a:lvl8pPr>
            <a:lvl9pPr marL="8560951" indent="0" algn="ctr">
              <a:buNone/>
            </a:lvl9pPr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>
          <a:xfrm>
            <a:off x="14968538" y="28055031"/>
            <a:ext cx="5345906" cy="1614678"/>
          </a:xfrm>
        </p:spPr>
        <p:txBody>
          <a:bodyPr/>
          <a:lstStyle>
            <a:lvl1pPr>
              <a:defRPr sz="3274"/>
            </a:lvl1pPr>
          </a:lstStyle>
          <a:p>
            <a:fld id="{FD17FA3B-C404-4317-B0BC-953931111309}" type="datetimeFigureOut">
              <a:rPr lang="pl-PL" smtClean="0">
                <a:solidFill>
                  <a:srgbClr val="000000"/>
                </a:solidFill>
              </a:rPr>
              <a:pPr/>
              <a:t>13.10.2025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>
          <a:xfrm>
            <a:off x="6778614" y="28055031"/>
            <a:ext cx="8125778" cy="1614678"/>
          </a:xfrm>
        </p:spPr>
        <p:txBody>
          <a:bodyPr/>
          <a:lstStyle/>
          <a:p>
            <a:endParaRPr lang="pl-PL">
              <a:solidFill>
                <a:srgbClr val="000000"/>
              </a:solidFill>
            </a:endParaRPr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2844017" y="28055031"/>
            <a:ext cx="2851150" cy="1614678"/>
          </a:xfrm>
        </p:spPr>
        <p:txBody>
          <a:bodyPr/>
          <a:lstStyle/>
          <a:p>
            <a:fld id="{0931897F-8F23-433E-A660-EFF8D3EDA506}" type="slidenum">
              <a:rPr lang="pl-PL" smtClean="0">
                <a:solidFill>
                  <a:srgbClr val="000000"/>
                </a:solidFill>
              </a:rPr>
              <a:pPr/>
              <a:t>‹#›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21" name="Prostokąt 20"/>
          <p:cNvSpPr/>
          <p:nvPr/>
        </p:nvSpPr>
        <p:spPr>
          <a:xfrm>
            <a:off x="2116100" y="16104731"/>
            <a:ext cx="17106900" cy="5651373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1435">
              <a:solidFill>
                <a:prstClr val="white"/>
              </a:solidFill>
            </a:endParaRPr>
          </a:p>
        </p:txBody>
      </p:sp>
      <p:sp>
        <p:nvSpPr>
          <p:cNvPr id="33" name="Prostokąt 32"/>
          <p:cNvSpPr/>
          <p:nvPr/>
        </p:nvSpPr>
        <p:spPr>
          <a:xfrm>
            <a:off x="2138363" y="22285921"/>
            <a:ext cx="17106900" cy="3027521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1435">
              <a:solidFill>
                <a:prstClr val="white"/>
              </a:solidFill>
            </a:endParaRPr>
          </a:p>
        </p:txBody>
      </p:sp>
      <p:sp>
        <p:nvSpPr>
          <p:cNvPr id="22" name="Prostokąt 21"/>
          <p:cNvSpPr/>
          <p:nvPr/>
        </p:nvSpPr>
        <p:spPr>
          <a:xfrm>
            <a:off x="2116099" y="16104731"/>
            <a:ext cx="534591" cy="5651373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1435">
              <a:solidFill>
                <a:prstClr val="white"/>
              </a:solidFill>
            </a:endParaRPr>
          </a:p>
        </p:txBody>
      </p:sp>
      <p:sp>
        <p:nvSpPr>
          <p:cNvPr id="32" name="Prostokąt 31"/>
          <p:cNvSpPr/>
          <p:nvPr/>
        </p:nvSpPr>
        <p:spPr>
          <a:xfrm>
            <a:off x="2138362" y="22285921"/>
            <a:ext cx="534591" cy="3027521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1435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6959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>
                <a:solidFill>
                  <a:srgbClr val="000000"/>
                </a:solidFill>
              </a:rPr>
              <a:pPr/>
              <a:t>13.10.2025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>
                <a:solidFill>
                  <a:srgbClr val="000000"/>
                </a:solidFill>
              </a:rPr>
              <a:pPr/>
              <a:t>‹#›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8" name="Symbol zastępczy zawartości 7"/>
          <p:cNvSpPr>
            <a:spLocks noGrp="1"/>
          </p:cNvSpPr>
          <p:nvPr>
            <p:ph sz="quarter" idx="1"/>
          </p:nvPr>
        </p:nvSpPr>
        <p:spPr>
          <a:xfrm>
            <a:off x="1069181" y="5382260"/>
            <a:ext cx="19245263" cy="21798153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680319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851150" y="13119259"/>
            <a:ext cx="16037719" cy="4709478"/>
          </a:xfrm>
        </p:spPr>
        <p:txBody>
          <a:bodyPr anchor="t" anchorCtr="0"/>
          <a:lstStyle>
            <a:lvl1pPr algn="r">
              <a:buNone/>
              <a:defRPr sz="7483" b="0" cap="none" baseline="0"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029347" y="18837910"/>
            <a:ext cx="15859522" cy="5045869"/>
          </a:xfrm>
        </p:spPr>
        <p:txBody>
          <a:bodyPr anchor="t" anchorCtr="0"/>
          <a:lstStyle>
            <a:lvl1pPr marL="0" indent="0" algn="r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14968538" y="28055031"/>
            <a:ext cx="5345906" cy="1614678"/>
          </a:xfrm>
        </p:spPr>
        <p:txBody>
          <a:bodyPr/>
          <a:lstStyle/>
          <a:p>
            <a:fld id="{FD17FA3B-C404-4317-B0BC-953931111309}" type="datetimeFigureOut">
              <a:rPr lang="pl-PL" smtClean="0">
                <a:solidFill>
                  <a:srgbClr val="F8F8F8"/>
                </a:solidFill>
              </a:rPr>
              <a:pPr/>
              <a:t>13.10.2025</a:t>
            </a:fld>
            <a:endParaRPr lang="pl-PL">
              <a:solidFill>
                <a:srgbClr val="F8F8F8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6778614" y="28055031"/>
            <a:ext cx="8125778" cy="1614678"/>
          </a:xfrm>
        </p:spPr>
        <p:txBody>
          <a:bodyPr/>
          <a:lstStyle/>
          <a:p>
            <a:endParaRPr lang="pl-PL">
              <a:solidFill>
                <a:srgbClr val="F8F8F8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2501900" y="28055031"/>
            <a:ext cx="3556805" cy="1614678"/>
          </a:xfrm>
        </p:spPr>
        <p:txBody>
          <a:bodyPr/>
          <a:lstStyle/>
          <a:p>
            <a:fld id="{0931897F-8F23-433E-A660-EFF8D3EDA506}" type="slidenum">
              <a:rPr lang="pl-PL" smtClean="0">
                <a:solidFill>
                  <a:srgbClr val="F8F8F8"/>
                </a:solidFill>
              </a:rPr>
              <a:pPr/>
              <a:t>‹#›</a:t>
            </a:fld>
            <a:endParaRPr lang="pl-PL">
              <a:solidFill>
                <a:srgbClr val="F8F8F8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2138363" y="12446477"/>
            <a:ext cx="17106900" cy="5651373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1435">
              <a:solidFill>
                <a:prstClr val="white"/>
              </a:solidFill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2138362" y="12446477"/>
            <a:ext cx="534591" cy="5651373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1435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14917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9181" y="1009174"/>
            <a:ext cx="19245263" cy="4036695"/>
          </a:xfrm>
        </p:spPr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>
                <a:solidFill>
                  <a:srgbClr val="000000"/>
                </a:solidFill>
              </a:rPr>
              <a:pPr/>
              <a:t>13.10.2025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>
                <a:solidFill>
                  <a:srgbClr val="000000"/>
                </a:solidFill>
              </a:rPr>
              <a:pPr/>
              <a:t>‹#›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>
          <a:xfrm>
            <a:off x="1069193" y="5382260"/>
            <a:ext cx="9451567" cy="21798153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10832604" y="5368805"/>
            <a:ext cx="9451567" cy="21798153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858862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9181" y="1009174"/>
            <a:ext cx="19245263" cy="4036695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69193" y="5676603"/>
            <a:ext cx="9448153" cy="3027521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5612" b="1">
                <a:solidFill>
                  <a:schemeClr val="accent2"/>
                </a:solidFill>
              </a:defRPr>
            </a:lvl1pPr>
            <a:lvl2pPr>
              <a:buNone/>
              <a:defRPr sz="4677" b="1"/>
            </a:lvl2pPr>
            <a:lvl3pPr>
              <a:buNone/>
              <a:defRPr sz="4209" b="1"/>
            </a:lvl3pPr>
            <a:lvl4pPr>
              <a:buNone/>
              <a:defRPr sz="3742" b="1"/>
            </a:lvl4pPr>
            <a:lvl5pPr>
              <a:buNone/>
              <a:defRPr sz="3742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10870021" y="5718651"/>
            <a:ext cx="9451848" cy="3027521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5612" b="1">
                <a:solidFill>
                  <a:schemeClr val="accent2"/>
                </a:solidFill>
              </a:defRPr>
            </a:lvl1pPr>
            <a:lvl2pPr>
              <a:buNone/>
              <a:defRPr sz="4677" b="1"/>
            </a:lvl2pPr>
            <a:lvl3pPr>
              <a:buNone/>
              <a:defRPr sz="4209" b="1"/>
            </a:lvl3pPr>
            <a:lvl4pPr>
              <a:buNone/>
              <a:defRPr sz="3742" b="1"/>
            </a:lvl4pPr>
            <a:lvl5pPr>
              <a:buNone/>
              <a:defRPr sz="3742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>
                <a:solidFill>
                  <a:srgbClr val="000000"/>
                </a:solidFill>
              </a:rPr>
              <a:pPr/>
              <a:t>13.10.2025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000000"/>
              </a:solidFill>
            </a:endParaRPr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>
                <a:solidFill>
                  <a:srgbClr val="000000"/>
                </a:solidFill>
              </a:rPr>
              <a:pPr/>
              <a:t>‹#›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1069181" y="9418955"/>
            <a:ext cx="9444434" cy="17828737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quarter" idx="4"/>
          </p:nvPr>
        </p:nvSpPr>
        <p:spPr>
          <a:xfrm>
            <a:off x="10870010" y="9418955"/>
            <a:ext cx="9444434" cy="17828737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057861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9181" y="1009174"/>
            <a:ext cx="19245263" cy="4036695"/>
          </a:xfrm>
        </p:spPr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>
                <a:solidFill>
                  <a:srgbClr val="000000"/>
                </a:solidFill>
              </a:rPr>
              <a:pPr/>
              <a:t>13.10.2025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>
                <a:solidFill>
                  <a:srgbClr val="000000"/>
                </a:solidFill>
              </a:rPr>
              <a:pPr/>
              <a:t>‹#›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Trójkąt równoramienny 5"/>
          <p:cNvSpPr>
            <a:spLocks noChangeAspect="1"/>
          </p:cNvSpPr>
          <p:nvPr/>
        </p:nvSpPr>
        <p:spPr>
          <a:xfrm rot="5400000">
            <a:off x="781991" y="28676103"/>
            <a:ext cx="842518" cy="2813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1435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7363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>
                <a:solidFill>
                  <a:srgbClr val="000000"/>
                </a:solidFill>
              </a:rPr>
              <a:pPr/>
              <a:t>13.10.2025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>
                <a:solidFill>
                  <a:srgbClr val="000000"/>
                </a:solidFill>
              </a:rPr>
              <a:pPr/>
              <a:t>‹#›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Łącznik prostoliniowy 4"/>
          <p:cNvSpPr>
            <a:spLocks noChangeShapeType="1"/>
          </p:cNvSpPr>
          <p:nvPr/>
        </p:nvSpPr>
        <p:spPr bwMode="auto">
          <a:xfrm>
            <a:off x="1069181" y="28046621"/>
            <a:ext cx="19245263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213836" tIns="106918" rIns="213836" bIns="106918" anchor="t" compatLnSpc="1"/>
          <a:lstStyle/>
          <a:p>
            <a:endParaRPr lang="en-US" sz="11435">
              <a:solidFill>
                <a:prstClr val="black"/>
              </a:solidFill>
            </a:endParaRPr>
          </a:p>
        </p:txBody>
      </p:sp>
      <p:sp>
        <p:nvSpPr>
          <p:cNvPr id="6" name="Trójkąt równoramienny 5"/>
          <p:cNvSpPr>
            <a:spLocks noChangeAspect="1"/>
          </p:cNvSpPr>
          <p:nvPr/>
        </p:nvSpPr>
        <p:spPr>
          <a:xfrm rot="5400000">
            <a:off x="781991" y="28676103"/>
            <a:ext cx="842518" cy="2813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1435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470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790341" y="1345565"/>
            <a:ext cx="5880497" cy="3700304"/>
          </a:xfrm>
        </p:spPr>
        <p:txBody>
          <a:bodyPr anchor="b" anchorCtr="0">
            <a:noAutofit/>
          </a:bodyPr>
          <a:lstStyle>
            <a:lvl1pPr algn="l">
              <a:buNone/>
              <a:defRPr sz="4677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14790341" y="5382264"/>
            <a:ext cx="5880497" cy="21381869"/>
          </a:xfrm>
        </p:spPr>
        <p:txBody>
          <a:bodyPr/>
          <a:lstStyle>
            <a:lvl1pPr marL="0" indent="0">
              <a:lnSpc>
                <a:spcPts val="5145"/>
              </a:lnSpc>
              <a:spcAft>
                <a:spcPts val="2339"/>
              </a:spcAft>
              <a:buNone/>
              <a:defRPr sz="3742">
                <a:solidFill>
                  <a:schemeClr val="tx2"/>
                </a:solidFill>
              </a:defRPr>
            </a:lvl1pPr>
            <a:lvl2pPr>
              <a:buNone/>
              <a:defRPr sz="2806"/>
            </a:lvl2pPr>
            <a:lvl3pPr>
              <a:buNone/>
              <a:defRPr sz="2339"/>
            </a:lvl3pPr>
            <a:lvl4pPr>
              <a:buNone/>
              <a:defRPr sz="2339"/>
            </a:lvl4pPr>
            <a:lvl5pPr>
              <a:buNone/>
              <a:defRPr sz="2339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>
                <a:solidFill>
                  <a:srgbClr val="000000"/>
                </a:solidFill>
              </a:rPr>
              <a:pPr/>
              <a:t>13.10.2025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>
                <a:solidFill>
                  <a:srgbClr val="000000"/>
                </a:solidFill>
              </a:rPr>
              <a:pPr/>
              <a:t>‹#›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8" name="Łącznik prostoliniowy 7"/>
          <p:cNvSpPr>
            <a:spLocks noChangeShapeType="1"/>
          </p:cNvSpPr>
          <p:nvPr/>
        </p:nvSpPr>
        <p:spPr bwMode="auto">
          <a:xfrm>
            <a:off x="1069181" y="28046621"/>
            <a:ext cx="19245263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213836" tIns="106918" rIns="213836" bIns="106918" anchor="t" compatLnSpc="1"/>
          <a:lstStyle/>
          <a:p>
            <a:endParaRPr lang="en-US" sz="11435">
              <a:solidFill>
                <a:prstClr val="black"/>
              </a:solidFill>
            </a:endParaRPr>
          </a:p>
        </p:txBody>
      </p:sp>
      <p:sp>
        <p:nvSpPr>
          <p:cNvPr id="10" name="Łącznik prostoliniowy 9"/>
          <p:cNvSpPr>
            <a:spLocks noChangeShapeType="1"/>
          </p:cNvSpPr>
          <p:nvPr/>
        </p:nvSpPr>
        <p:spPr bwMode="auto">
          <a:xfrm rot="5400000">
            <a:off x="1126814" y="14675069"/>
            <a:ext cx="26642187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213836" tIns="106918" rIns="213836" bIns="106918" anchor="t" compatLnSpc="1"/>
          <a:lstStyle/>
          <a:p>
            <a:endParaRPr lang="en-US" sz="11435" dirty="0">
              <a:solidFill>
                <a:prstClr val="black"/>
              </a:solidFill>
            </a:endParaRPr>
          </a:p>
        </p:txBody>
      </p:sp>
      <p:sp>
        <p:nvSpPr>
          <p:cNvPr id="9" name="Trójkąt równoramienny 8"/>
          <p:cNvSpPr>
            <a:spLocks noChangeAspect="1"/>
          </p:cNvSpPr>
          <p:nvPr/>
        </p:nvSpPr>
        <p:spPr>
          <a:xfrm rot="5400000">
            <a:off x="781991" y="28676103"/>
            <a:ext cx="842518" cy="2813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1435">
              <a:solidFill>
                <a:prstClr val="white"/>
              </a:solidFill>
            </a:endParaRPr>
          </a:p>
        </p:txBody>
      </p:sp>
      <p:sp>
        <p:nvSpPr>
          <p:cNvPr id="12" name="Symbol zastępczy zawartości 11"/>
          <p:cNvSpPr>
            <a:spLocks noGrp="1"/>
          </p:cNvSpPr>
          <p:nvPr>
            <p:ph sz="quarter" idx="1"/>
          </p:nvPr>
        </p:nvSpPr>
        <p:spPr>
          <a:xfrm>
            <a:off x="712787" y="1345565"/>
            <a:ext cx="13364766" cy="25229344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38040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29B68-5BB9-482A-8B56-46BB27F036C3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E3CA5-0F55-489E-98E2-B80F2C8C256C}" type="slidenum">
              <a:rPr lang="pl-PL" smtClean="0"/>
              <a:t>‹#›</a:t>
            </a:fld>
            <a:endParaRPr lang="pl-PL"/>
          </a:p>
        </p:txBody>
      </p:sp>
      <p:sp>
        <p:nvSpPr>
          <p:cNvPr id="8" name="Symbol zastępczy zawartości 7"/>
          <p:cNvSpPr>
            <a:spLocks noGrp="1"/>
          </p:cNvSpPr>
          <p:nvPr>
            <p:ph sz="quarter" idx="1"/>
          </p:nvPr>
        </p:nvSpPr>
        <p:spPr>
          <a:xfrm>
            <a:off x="1069181" y="5382260"/>
            <a:ext cx="19245263" cy="21798153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766964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9181" y="2211075"/>
            <a:ext cx="19245263" cy="297846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4677" b="0">
                <a:solidFill>
                  <a:schemeClr val="tx1"/>
                </a:solidFill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069181" y="8409784"/>
            <a:ext cx="19245263" cy="18851365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1403"/>
              </a:spcBef>
              <a:buNone/>
              <a:defRPr sz="7483"/>
            </a:lvl1pPr>
          </a:lstStyle>
          <a:p>
            <a:r>
              <a:rPr kumimoji="0" lang="pl-PL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069181" y="5382260"/>
            <a:ext cx="19245263" cy="2354739"/>
          </a:xfrm>
        </p:spPr>
        <p:txBody>
          <a:bodyPr anchor="ctr" anchorCtr="0"/>
          <a:lstStyle>
            <a:lvl1pPr marL="0" indent="0" algn="l">
              <a:buFontTx/>
              <a:buNone/>
              <a:defRPr sz="3274"/>
            </a:lvl1pPr>
            <a:lvl2pPr>
              <a:defRPr sz="2806"/>
            </a:lvl2pPr>
            <a:lvl3pPr>
              <a:defRPr sz="2339"/>
            </a:lvl3pPr>
            <a:lvl4pPr>
              <a:defRPr sz="2339"/>
            </a:lvl4pPr>
            <a:lvl5pPr>
              <a:defRPr sz="2339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>
                <a:solidFill>
                  <a:srgbClr val="F8F8F8"/>
                </a:solidFill>
              </a:rPr>
              <a:pPr/>
              <a:t>13.10.2025</a:t>
            </a:fld>
            <a:endParaRPr lang="pl-PL">
              <a:solidFill>
                <a:srgbClr val="F8F8F8"/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F8F8F8"/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>
                <a:solidFill>
                  <a:srgbClr val="F8F8F8"/>
                </a:solidFill>
              </a:rPr>
              <a:pPr/>
              <a:t>‹#›</a:t>
            </a:fld>
            <a:endParaRPr lang="pl-PL">
              <a:solidFill>
                <a:srgbClr val="F8F8F8"/>
              </a:solidFill>
            </a:endParaRPr>
          </a:p>
        </p:txBody>
      </p:sp>
      <p:sp>
        <p:nvSpPr>
          <p:cNvPr id="8" name="Łącznik prostoliniowy 7"/>
          <p:cNvSpPr>
            <a:spLocks noChangeShapeType="1"/>
          </p:cNvSpPr>
          <p:nvPr/>
        </p:nvSpPr>
        <p:spPr bwMode="auto">
          <a:xfrm>
            <a:off x="1069181" y="28046621"/>
            <a:ext cx="19245263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213836" tIns="106918" rIns="213836" bIns="106918" anchor="t" compatLnSpc="1"/>
          <a:lstStyle/>
          <a:p>
            <a:endParaRPr lang="en-US" sz="11435">
              <a:solidFill>
                <a:prstClr val="white"/>
              </a:solidFill>
            </a:endParaRPr>
          </a:p>
        </p:txBody>
      </p:sp>
      <p:sp>
        <p:nvSpPr>
          <p:cNvPr id="9" name="Trójkąt równoramienny 8"/>
          <p:cNvSpPr>
            <a:spLocks noChangeAspect="1"/>
          </p:cNvSpPr>
          <p:nvPr/>
        </p:nvSpPr>
        <p:spPr>
          <a:xfrm rot="5400000">
            <a:off x="781991" y="28676103"/>
            <a:ext cx="842518" cy="2813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1435">
              <a:solidFill>
                <a:prstClr val="white"/>
              </a:solidFill>
            </a:endParaRPr>
          </a:p>
        </p:txBody>
      </p:sp>
      <p:sp>
        <p:nvSpPr>
          <p:cNvPr id="10" name="Prostokąt 9"/>
          <p:cNvSpPr/>
          <p:nvPr/>
        </p:nvSpPr>
        <p:spPr>
          <a:xfrm>
            <a:off x="1069181" y="2211073"/>
            <a:ext cx="427673" cy="3027521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1435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78273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>
                <a:solidFill>
                  <a:srgbClr val="000000"/>
                </a:solidFill>
              </a:rPr>
              <a:pPr/>
              <a:t>13.10.2025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>
                <a:solidFill>
                  <a:srgbClr val="000000"/>
                </a:solidFill>
              </a:rPr>
              <a:pPr/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924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15503128" y="1212418"/>
            <a:ext cx="4811316" cy="25832047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069181" y="1212418"/>
            <a:ext cx="14077553" cy="25832047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>
                <a:solidFill>
                  <a:srgbClr val="000000"/>
                </a:solidFill>
              </a:rPr>
              <a:pPr/>
              <a:t>13.10.2025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>
                <a:solidFill>
                  <a:srgbClr val="000000"/>
                </a:solidFill>
              </a:rPr>
              <a:pPr/>
              <a:t>‹#›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Łącznik prostoliniowy 6"/>
          <p:cNvSpPr>
            <a:spLocks noChangeShapeType="1"/>
          </p:cNvSpPr>
          <p:nvPr/>
        </p:nvSpPr>
        <p:spPr bwMode="auto">
          <a:xfrm>
            <a:off x="1069181" y="28046621"/>
            <a:ext cx="19245263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213836" tIns="106918" rIns="213836" bIns="106918" anchor="t" compatLnSpc="1"/>
          <a:lstStyle/>
          <a:p>
            <a:endParaRPr lang="en-US" sz="11435">
              <a:solidFill>
                <a:prstClr val="black"/>
              </a:solidFill>
            </a:endParaRPr>
          </a:p>
        </p:txBody>
      </p:sp>
      <p:sp>
        <p:nvSpPr>
          <p:cNvPr id="8" name="Trójkąt równoramienny 7"/>
          <p:cNvSpPr>
            <a:spLocks noChangeAspect="1"/>
          </p:cNvSpPr>
          <p:nvPr/>
        </p:nvSpPr>
        <p:spPr>
          <a:xfrm rot="5400000">
            <a:off x="781991" y="28676103"/>
            <a:ext cx="842518" cy="2813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1435">
              <a:solidFill>
                <a:prstClr val="white"/>
              </a:solidFill>
            </a:endParaRPr>
          </a:p>
        </p:txBody>
      </p:sp>
      <p:sp>
        <p:nvSpPr>
          <p:cNvPr id="9" name="Łącznik prostoliniowy 8"/>
          <p:cNvSpPr>
            <a:spLocks noChangeShapeType="1"/>
          </p:cNvSpPr>
          <p:nvPr/>
        </p:nvSpPr>
        <p:spPr bwMode="auto">
          <a:xfrm rot="5400000">
            <a:off x="2413330" y="14135282"/>
            <a:ext cx="25834848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213836" tIns="106918" rIns="213836" bIns="106918" anchor="t" compatLnSpc="1"/>
          <a:lstStyle/>
          <a:p>
            <a:endParaRPr lang="en-US" sz="11435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2463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2851150" y="17155954"/>
            <a:ext cx="16037719" cy="4373086"/>
          </a:xfrm>
        </p:spPr>
        <p:txBody>
          <a:bodyPr anchor="t" anchorCtr="0"/>
          <a:lstStyle>
            <a:lvl1pPr algn="r">
              <a:defRPr sz="7483">
                <a:solidFill>
                  <a:schemeClr val="tx1"/>
                </a:solidFill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2851150" y="22622312"/>
            <a:ext cx="16037719" cy="2354739"/>
          </a:xfrm>
        </p:spPr>
        <p:txBody>
          <a:bodyPr/>
          <a:lstStyle>
            <a:lvl1pPr marL="0" indent="0" algn="r">
              <a:buNone/>
              <a:defRPr sz="4677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1070116" indent="0" algn="ctr">
              <a:buNone/>
            </a:lvl2pPr>
            <a:lvl3pPr marL="2140232" indent="0" algn="ctr">
              <a:buNone/>
            </a:lvl3pPr>
            <a:lvl4pPr marL="3210348" indent="0" algn="ctr">
              <a:buNone/>
            </a:lvl4pPr>
            <a:lvl5pPr marL="4280487" indent="0" algn="ctr">
              <a:buNone/>
            </a:lvl5pPr>
            <a:lvl6pPr marL="5350603" indent="0" algn="ctr">
              <a:buNone/>
            </a:lvl6pPr>
            <a:lvl7pPr marL="6420719" indent="0" algn="ctr">
              <a:buNone/>
            </a:lvl7pPr>
            <a:lvl8pPr marL="7490835" indent="0" algn="ctr">
              <a:buNone/>
            </a:lvl8pPr>
            <a:lvl9pPr marL="8560951" indent="0" algn="ctr">
              <a:buNone/>
            </a:lvl9pPr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>
          <a:xfrm>
            <a:off x="14968538" y="28055031"/>
            <a:ext cx="5345906" cy="1614678"/>
          </a:xfrm>
        </p:spPr>
        <p:txBody>
          <a:bodyPr/>
          <a:lstStyle>
            <a:lvl1pPr>
              <a:defRPr sz="3274"/>
            </a:lvl1pPr>
          </a:lstStyle>
          <a:p>
            <a:fld id="{FD17FA3B-C404-4317-B0BC-953931111309}" type="datetimeFigureOut">
              <a:rPr lang="pl-PL" smtClean="0">
                <a:solidFill>
                  <a:srgbClr val="000000"/>
                </a:solidFill>
              </a:rPr>
              <a:pPr/>
              <a:t>13.10.2025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>
          <a:xfrm>
            <a:off x="6778614" y="28055031"/>
            <a:ext cx="8125778" cy="1614678"/>
          </a:xfrm>
        </p:spPr>
        <p:txBody>
          <a:bodyPr/>
          <a:lstStyle/>
          <a:p>
            <a:endParaRPr lang="pl-PL">
              <a:solidFill>
                <a:srgbClr val="000000"/>
              </a:solidFill>
            </a:endParaRPr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2844017" y="28055031"/>
            <a:ext cx="2851150" cy="1614678"/>
          </a:xfrm>
        </p:spPr>
        <p:txBody>
          <a:bodyPr/>
          <a:lstStyle/>
          <a:p>
            <a:fld id="{0931897F-8F23-433E-A660-EFF8D3EDA506}" type="slidenum">
              <a:rPr lang="pl-PL" smtClean="0">
                <a:solidFill>
                  <a:srgbClr val="000000"/>
                </a:solidFill>
              </a:rPr>
              <a:pPr/>
              <a:t>‹#›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21" name="Prostokąt 20"/>
          <p:cNvSpPr/>
          <p:nvPr/>
        </p:nvSpPr>
        <p:spPr>
          <a:xfrm>
            <a:off x="2116100" y="16104731"/>
            <a:ext cx="17106900" cy="5651373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1435">
              <a:solidFill>
                <a:prstClr val="white"/>
              </a:solidFill>
            </a:endParaRPr>
          </a:p>
        </p:txBody>
      </p:sp>
      <p:sp>
        <p:nvSpPr>
          <p:cNvPr id="33" name="Prostokąt 32"/>
          <p:cNvSpPr/>
          <p:nvPr/>
        </p:nvSpPr>
        <p:spPr>
          <a:xfrm>
            <a:off x="2138363" y="22285921"/>
            <a:ext cx="17106900" cy="3027521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1435">
              <a:solidFill>
                <a:prstClr val="white"/>
              </a:solidFill>
            </a:endParaRPr>
          </a:p>
        </p:txBody>
      </p:sp>
      <p:sp>
        <p:nvSpPr>
          <p:cNvPr id="22" name="Prostokąt 21"/>
          <p:cNvSpPr/>
          <p:nvPr/>
        </p:nvSpPr>
        <p:spPr>
          <a:xfrm>
            <a:off x="2116099" y="16104731"/>
            <a:ext cx="534591" cy="5651373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1435">
              <a:solidFill>
                <a:prstClr val="white"/>
              </a:solidFill>
            </a:endParaRPr>
          </a:p>
        </p:txBody>
      </p:sp>
      <p:sp>
        <p:nvSpPr>
          <p:cNvPr id="32" name="Prostokąt 31"/>
          <p:cNvSpPr/>
          <p:nvPr/>
        </p:nvSpPr>
        <p:spPr>
          <a:xfrm>
            <a:off x="2138362" y="22285921"/>
            <a:ext cx="534591" cy="3027521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1435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6182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>
                <a:solidFill>
                  <a:srgbClr val="000000"/>
                </a:solidFill>
              </a:rPr>
              <a:pPr/>
              <a:t>13.10.2025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>
                <a:solidFill>
                  <a:srgbClr val="000000"/>
                </a:solidFill>
              </a:rPr>
              <a:pPr/>
              <a:t>‹#›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8" name="Symbol zastępczy zawartości 7"/>
          <p:cNvSpPr>
            <a:spLocks noGrp="1"/>
          </p:cNvSpPr>
          <p:nvPr>
            <p:ph sz="quarter" idx="1"/>
          </p:nvPr>
        </p:nvSpPr>
        <p:spPr>
          <a:xfrm>
            <a:off x="1069181" y="5382260"/>
            <a:ext cx="19245263" cy="21798153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980758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851150" y="13119259"/>
            <a:ext cx="16037719" cy="4709478"/>
          </a:xfrm>
        </p:spPr>
        <p:txBody>
          <a:bodyPr anchor="t" anchorCtr="0"/>
          <a:lstStyle>
            <a:lvl1pPr algn="r">
              <a:buNone/>
              <a:defRPr sz="7483" b="0" cap="none" baseline="0"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029347" y="18837910"/>
            <a:ext cx="15859522" cy="5045869"/>
          </a:xfrm>
        </p:spPr>
        <p:txBody>
          <a:bodyPr anchor="t" anchorCtr="0"/>
          <a:lstStyle>
            <a:lvl1pPr marL="0" indent="0" algn="r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14968538" y="28055031"/>
            <a:ext cx="5345906" cy="1614678"/>
          </a:xfrm>
        </p:spPr>
        <p:txBody>
          <a:bodyPr/>
          <a:lstStyle/>
          <a:p>
            <a:fld id="{FD17FA3B-C404-4317-B0BC-953931111309}" type="datetimeFigureOut">
              <a:rPr lang="pl-PL" smtClean="0">
                <a:solidFill>
                  <a:srgbClr val="F8F8F8"/>
                </a:solidFill>
              </a:rPr>
              <a:pPr/>
              <a:t>13.10.2025</a:t>
            </a:fld>
            <a:endParaRPr lang="pl-PL">
              <a:solidFill>
                <a:srgbClr val="F8F8F8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6778614" y="28055031"/>
            <a:ext cx="8125778" cy="1614678"/>
          </a:xfrm>
        </p:spPr>
        <p:txBody>
          <a:bodyPr/>
          <a:lstStyle/>
          <a:p>
            <a:endParaRPr lang="pl-PL">
              <a:solidFill>
                <a:srgbClr val="F8F8F8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2501900" y="28055031"/>
            <a:ext cx="3556805" cy="1614678"/>
          </a:xfrm>
        </p:spPr>
        <p:txBody>
          <a:bodyPr/>
          <a:lstStyle/>
          <a:p>
            <a:fld id="{0931897F-8F23-433E-A660-EFF8D3EDA506}" type="slidenum">
              <a:rPr lang="pl-PL" smtClean="0">
                <a:solidFill>
                  <a:srgbClr val="F8F8F8"/>
                </a:solidFill>
              </a:rPr>
              <a:pPr/>
              <a:t>‹#›</a:t>
            </a:fld>
            <a:endParaRPr lang="pl-PL">
              <a:solidFill>
                <a:srgbClr val="F8F8F8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2138363" y="12446477"/>
            <a:ext cx="17106900" cy="5651373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1435">
              <a:solidFill>
                <a:prstClr val="white"/>
              </a:solidFill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2138362" y="12446477"/>
            <a:ext cx="534591" cy="5651373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1435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1579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9181" y="1009174"/>
            <a:ext cx="19245263" cy="4036695"/>
          </a:xfrm>
        </p:spPr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>
                <a:solidFill>
                  <a:srgbClr val="000000"/>
                </a:solidFill>
              </a:rPr>
              <a:pPr/>
              <a:t>13.10.2025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>
                <a:solidFill>
                  <a:srgbClr val="000000"/>
                </a:solidFill>
              </a:rPr>
              <a:pPr/>
              <a:t>‹#›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>
          <a:xfrm>
            <a:off x="1069193" y="5382260"/>
            <a:ext cx="9451567" cy="21798153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10832604" y="5368805"/>
            <a:ext cx="9451567" cy="21798153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47221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9181" y="1009174"/>
            <a:ext cx="19245263" cy="4036695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69193" y="5676603"/>
            <a:ext cx="9448153" cy="3027521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5612" b="1">
                <a:solidFill>
                  <a:schemeClr val="accent2"/>
                </a:solidFill>
              </a:defRPr>
            </a:lvl1pPr>
            <a:lvl2pPr>
              <a:buNone/>
              <a:defRPr sz="4677" b="1"/>
            </a:lvl2pPr>
            <a:lvl3pPr>
              <a:buNone/>
              <a:defRPr sz="4209" b="1"/>
            </a:lvl3pPr>
            <a:lvl4pPr>
              <a:buNone/>
              <a:defRPr sz="3742" b="1"/>
            </a:lvl4pPr>
            <a:lvl5pPr>
              <a:buNone/>
              <a:defRPr sz="3742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10870021" y="5718651"/>
            <a:ext cx="9451848" cy="3027521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5612" b="1">
                <a:solidFill>
                  <a:schemeClr val="accent2"/>
                </a:solidFill>
              </a:defRPr>
            </a:lvl1pPr>
            <a:lvl2pPr>
              <a:buNone/>
              <a:defRPr sz="4677" b="1"/>
            </a:lvl2pPr>
            <a:lvl3pPr>
              <a:buNone/>
              <a:defRPr sz="4209" b="1"/>
            </a:lvl3pPr>
            <a:lvl4pPr>
              <a:buNone/>
              <a:defRPr sz="3742" b="1"/>
            </a:lvl4pPr>
            <a:lvl5pPr>
              <a:buNone/>
              <a:defRPr sz="3742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>
                <a:solidFill>
                  <a:srgbClr val="000000"/>
                </a:solidFill>
              </a:rPr>
              <a:pPr/>
              <a:t>13.10.2025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000000"/>
              </a:solidFill>
            </a:endParaRPr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>
                <a:solidFill>
                  <a:srgbClr val="000000"/>
                </a:solidFill>
              </a:rPr>
              <a:pPr/>
              <a:t>‹#›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1069181" y="9418955"/>
            <a:ext cx="9444434" cy="17828737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quarter" idx="4"/>
          </p:nvPr>
        </p:nvSpPr>
        <p:spPr>
          <a:xfrm>
            <a:off x="10870010" y="9418955"/>
            <a:ext cx="9444434" cy="17828737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43879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9181" y="1009174"/>
            <a:ext cx="19245263" cy="4036695"/>
          </a:xfrm>
        </p:spPr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>
                <a:solidFill>
                  <a:srgbClr val="000000"/>
                </a:solidFill>
              </a:rPr>
              <a:pPr/>
              <a:t>13.10.2025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>
                <a:solidFill>
                  <a:srgbClr val="000000"/>
                </a:solidFill>
              </a:rPr>
              <a:pPr/>
              <a:t>‹#›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Trójkąt równoramienny 5"/>
          <p:cNvSpPr>
            <a:spLocks noChangeAspect="1"/>
          </p:cNvSpPr>
          <p:nvPr/>
        </p:nvSpPr>
        <p:spPr>
          <a:xfrm rot="5400000">
            <a:off x="781991" y="28676103"/>
            <a:ext cx="842518" cy="2813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1435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6774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>
                <a:solidFill>
                  <a:srgbClr val="000000"/>
                </a:solidFill>
              </a:rPr>
              <a:pPr/>
              <a:t>13.10.2025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>
                <a:solidFill>
                  <a:srgbClr val="000000"/>
                </a:solidFill>
              </a:rPr>
              <a:pPr/>
              <a:t>‹#›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Łącznik prostoliniowy 4"/>
          <p:cNvSpPr>
            <a:spLocks noChangeShapeType="1"/>
          </p:cNvSpPr>
          <p:nvPr/>
        </p:nvSpPr>
        <p:spPr bwMode="auto">
          <a:xfrm>
            <a:off x="1069181" y="28046621"/>
            <a:ext cx="19245263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213836" tIns="106918" rIns="213836" bIns="106918" anchor="t" compatLnSpc="1"/>
          <a:lstStyle/>
          <a:p>
            <a:endParaRPr lang="en-US" sz="11435">
              <a:solidFill>
                <a:prstClr val="black"/>
              </a:solidFill>
            </a:endParaRPr>
          </a:p>
        </p:txBody>
      </p:sp>
      <p:sp>
        <p:nvSpPr>
          <p:cNvPr id="6" name="Trójkąt równoramienny 5"/>
          <p:cNvSpPr>
            <a:spLocks noChangeAspect="1"/>
          </p:cNvSpPr>
          <p:nvPr/>
        </p:nvSpPr>
        <p:spPr>
          <a:xfrm rot="5400000">
            <a:off x="781991" y="28676103"/>
            <a:ext cx="842518" cy="2813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1435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4188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851150" y="13119259"/>
            <a:ext cx="16037719" cy="4709478"/>
          </a:xfrm>
        </p:spPr>
        <p:txBody>
          <a:bodyPr anchor="t" anchorCtr="0"/>
          <a:lstStyle>
            <a:lvl1pPr algn="r">
              <a:buNone/>
              <a:defRPr sz="7483" b="0" cap="none" baseline="0"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029347" y="18837910"/>
            <a:ext cx="15859522" cy="5045869"/>
          </a:xfrm>
        </p:spPr>
        <p:txBody>
          <a:bodyPr anchor="t" anchorCtr="0"/>
          <a:lstStyle>
            <a:lvl1pPr marL="0" indent="0" algn="r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14968538" y="28055031"/>
            <a:ext cx="5345906" cy="1614678"/>
          </a:xfrm>
        </p:spPr>
        <p:txBody>
          <a:bodyPr/>
          <a:lstStyle/>
          <a:p>
            <a:fld id="{CED29B68-5BB9-482A-8B56-46BB27F036C3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6778614" y="28055031"/>
            <a:ext cx="8125778" cy="1614678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2501900" y="28055031"/>
            <a:ext cx="3556805" cy="1614678"/>
          </a:xfrm>
        </p:spPr>
        <p:txBody>
          <a:bodyPr/>
          <a:lstStyle/>
          <a:p>
            <a:fld id="{105E3CA5-0F55-489E-98E2-B80F2C8C256C}" type="slidenum">
              <a:rPr lang="pl-PL" smtClean="0"/>
              <a:t>‹#›</a:t>
            </a:fld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2138363" y="12446477"/>
            <a:ext cx="17106900" cy="5651373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1435"/>
          </a:p>
        </p:txBody>
      </p:sp>
      <p:sp>
        <p:nvSpPr>
          <p:cNvPr id="8" name="Prostokąt 7"/>
          <p:cNvSpPr/>
          <p:nvPr/>
        </p:nvSpPr>
        <p:spPr>
          <a:xfrm>
            <a:off x="2138362" y="12446477"/>
            <a:ext cx="534591" cy="5651373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1435"/>
          </a:p>
        </p:txBody>
      </p:sp>
    </p:spTree>
    <p:extLst>
      <p:ext uri="{BB962C8B-B14F-4D97-AF65-F5344CB8AC3E}">
        <p14:creationId xmlns:p14="http://schemas.microsoft.com/office/powerpoint/2010/main" val="8857962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790341" y="1345565"/>
            <a:ext cx="5880497" cy="3700304"/>
          </a:xfrm>
        </p:spPr>
        <p:txBody>
          <a:bodyPr anchor="b" anchorCtr="0">
            <a:noAutofit/>
          </a:bodyPr>
          <a:lstStyle>
            <a:lvl1pPr algn="l">
              <a:buNone/>
              <a:defRPr sz="4677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14790341" y="5382264"/>
            <a:ext cx="5880497" cy="21381869"/>
          </a:xfrm>
        </p:spPr>
        <p:txBody>
          <a:bodyPr/>
          <a:lstStyle>
            <a:lvl1pPr marL="0" indent="0">
              <a:lnSpc>
                <a:spcPts val="5145"/>
              </a:lnSpc>
              <a:spcAft>
                <a:spcPts val="2339"/>
              </a:spcAft>
              <a:buNone/>
              <a:defRPr sz="3742">
                <a:solidFill>
                  <a:schemeClr val="tx2"/>
                </a:solidFill>
              </a:defRPr>
            </a:lvl1pPr>
            <a:lvl2pPr>
              <a:buNone/>
              <a:defRPr sz="2806"/>
            </a:lvl2pPr>
            <a:lvl3pPr>
              <a:buNone/>
              <a:defRPr sz="2339"/>
            </a:lvl3pPr>
            <a:lvl4pPr>
              <a:buNone/>
              <a:defRPr sz="2339"/>
            </a:lvl4pPr>
            <a:lvl5pPr>
              <a:buNone/>
              <a:defRPr sz="2339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>
                <a:solidFill>
                  <a:srgbClr val="000000"/>
                </a:solidFill>
              </a:rPr>
              <a:pPr/>
              <a:t>13.10.2025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>
                <a:solidFill>
                  <a:srgbClr val="000000"/>
                </a:solidFill>
              </a:rPr>
              <a:pPr/>
              <a:t>‹#›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8" name="Łącznik prostoliniowy 7"/>
          <p:cNvSpPr>
            <a:spLocks noChangeShapeType="1"/>
          </p:cNvSpPr>
          <p:nvPr/>
        </p:nvSpPr>
        <p:spPr bwMode="auto">
          <a:xfrm>
            <a:off x="1069181" y="28046621"/>
            <a:ext cx="19245263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213836" tIns="106918" rIns="213836" bIns="106918" anchor="t" compatLnSpc="1"/>
          <a:lstStyle/>
          <a:p>
            <a:endParaRPr lang="en-US" sz="11435">
              <a:solidFill>
                <a:prstClr val="black"/>
              </a:solidFill>
            </a:endParaRPr>
          </a:p>
        </p:txBody>
      </p:sp>
      <p:sp>
        <p:nvSpPr>
          <p:cNvPr id="10" name="Łącznik prostoliniowy 9"/>
          <p:cNvSpPr>
            <a:spLocks noChangeShapeType="1"/>
          </p:cNvSpPr>
          <p:nvPr/>
        </p:nvSpPr>
        <p:spPr bwMode="auto">
          <a:xfrm rot="5400000">
            <a:off x="1126814" y="14675069"/>
            <a:ext cx="26642187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213836" tIns="106918" rIns="213836" bIns="106918" anchor="t" compatLnSpc="1"/>
          <a:lstStyle/>
          <a:p>
            <a:endParaRPr lang="en-US" sz="11435" dirty="0">
              <a:solidFill>
                <a:prstClr val="black"/>
              </a:solidFill>
            </a:endParaRPr>
          </a:p>
        </p:txBody>
      </p:sp>
      <p:sp>
        <p:nvSpPr>
          <p:cNvPr id="9" name="Trójkąt równoramienny 8"/>
          <p:cNvSpPr>
            <a:spLocks noChangeAspect="1"/>
          </p:cNvSpPr>
          <p:nvPr/>
        </p:nvSpPr>
        <p:spPr>
          <a:xfrm rot="5400000">
            <a:off x="781991" y="28676103"/>
            <a:ext cx="842518" cy="2813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1435">
              <a:solidFill>
                <a:prstClr val="white"/>
              </a:solidFill>
            </a:endParaRPr>
          </a:p>
        </p:txBody>
      </p:sp>
      <p:sp>
        <p:nvSpPr>
          <p:cNvPr id="12" name="Symbol zastępczy zawartości 11"/>
          <p:cNvSpPr>
            <a:spLocks noGrp="1"/>
          </p:cNvSpPr>
          <p:nvPr>
            <p:ph sz="quarter" idx="1"/>
          </p:nvPr>
        </p:nvSpPr>
        <p:spPr>
          <a:xfrm>
            <a:off x="712787" y="1345565"/>
            <a:ext cx="13364766" cy="25229344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397018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9181" y="2211075"/>
            <a:ext cx="19245263" cy="297846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4677" b="0">
                <a:solidFill>
                  <a:schemeClr val="tx1"/>
                </a:solidFill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069181" y="8409784"/>
            <a:ext cx="19245263" cy="18851365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1403"/>
              </a:spcBef>
              <a:buNone/>
              <a:defRPr sz="7483"/>
            </a:lvl1pPr>
          </a:lstStyle>
          <a:p>
            <a:r>
              <a:rPr kumimoji="0" lang="pl-PL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069181" y="5382260"/>
            <a:ext cx="19245263" cy="2354739"/>
          </a:xfrm>
        </p:spPr>
        <p:txBody>
          <a:bodyPr anchor="ctr" anchorCtr="0"/>
          <a:lstStyle>
            <a:lvl1pPr marL="0" indent="0" algn="l">
              <a:buFontTx/>
              <a:buNone/>
              <a:defRPr sz="3274"/>
            </a:lvl1pPr>
            <a:lvl2pPr>
              <a:defRPr sz="2806"/>
            </a:lvl2pPr>
            <a:lvl3pPr>
              <a:defRPr sz="2339"/>
            </a:lvl3pPr>
            <a:lvl4pPr>
              <a:defRPr sz="2339"/>
            </a:lvl4pPr>
            <a:lvl5pPr>
              <a:defRPr sz="2339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>
                <a:solidFill>
                  <a:srgbClr val="F8F8F8"/>
                </a:solidFill>
              </a:rPr>
              <a:pPr/>
              <a:t>13.10.2025</a:t>
            </a:fld>
            <a:endParaRPr lang="pl-PL">
              <a:solidFill>
                <a:srgbClr val="F8F8F8"/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F8F8F8"/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>
                <a:solidFill>
                  <a:srgbClr val="F8F8F8"/>
                </a:solidFill>
              </a:rPr>
              <a:pPr/>
              <a:t>‹#›</a:t>
            </a:fld>
            <a:endParaRPr lang="pl-PL">
              <a:solidFill>
                <a:srgbClr val="F8F8F8"/>
              </a:solidFill>
            </a:endParaRPr>
          </a:p>
        </p:txBody>
      </p:sp>
      <p:sp>
        <p:nvSpPr>
          <p:cNvPr id="8" name="Łącznik prostoliniowy 7"/>
          <p:cNvSpPr>
            <a:spLocks noChangeShapeType="1"/>
          </p:cNvSpPr>
          <p:nvPr/>
        </p:nvSpPr>
        <p:spPr bwMode="auto">
          <a:xfrm>
            <a:off x="1069181" y="28046621"/>
            <a:ext cx="19245263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213836" tIns="106918" rIns="213836" bIns="106918" anchor="t" compatLnSpc="1"/>
          <a:lstStyle/>
          <a:p>
            <a:endParaRPr lang="en-US" sz="11435">
              <a:solidFill>
                <a:prstClr val="white"/>
              </a:solidFill>
            </a:endParaRPr>
          </a:p>
        </p:txBody>
      </p:sp>
      <p:sp>
        <p:nvSpPr>
          <p:cNvPr id="9" name="Trójkąt równoramienny 8"/>
          <p:cNvSpPr>
            <a:spLocks noChangeAspect="1"/>
          </p:cNvSpPr>
          <p:nvPr/>
        </p:nvSpPr>
        <p:spPr>
          <a:xfrm rot="5400000">
            <a:off x="781991" y="28676103"/>
            <a:ext cx="842518" cy="2813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1435">
              <a:solidFill>
                <a:prstClr val="white"/>
              </a:solidFill>
            </a:endParaRPr>
          </a:p>
        </p:txBody>
      </p:sp>
      <p:sp>
        <p:nvSpPr>
          <p:cNvPr id="10" name="Prostokąt 9"/>
          <p:cNvSpPr/>
          <p:nvPr/>
        </p:nvSpPr>
        <p:spPr>
          <a:xfrm>
            <a:off x="1069181" y="2211073"/>
            <a:ext cx="427673" cy="3027521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1435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96281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>
                <a:solidFill>
                  <a:srgbClr val="000000"/>
                </a:solidFill>
              </a:rPr>
              <a:pPr/>
              <a:t>13.10.2025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>
                <a:solidFill>
                  <a:srgbClr val="000000"/>
                </a:solidFill>
              </a:rPr>
              <a:pPr/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5176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15503128" y="1212418"/>
            <a:ext cx="4811316" cy="25832047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069181" y="1212418"/>
            <a:ext cx="14077553" cy="25832047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>
                <a:solidFill>
                  <a:srgbClr val="000000"/>
                </a:solidFill>
              </a:rPr>
              <a:pPr/>
              <a:t>13.10.2025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>
                <a:solidFill>
                  <a:srgbClr val="000000"/>
                </a:solidFill>
              </a:rPr>
              <a:pPr/>
              <a:t>‹#›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Łącznik prostoliniowy 6"/>
          <p:cNvSpPr>
            <a:spLocks noChangeShapeType="1"/>
          </p:cNvSpPr>
          <p:nvPr/>
        </p:nvSpPr>
        <p:spPr bwMode="auto">
          <a:xfrm>
            <a:off x="1069181" y="28046621"/>
            <a:ext cx="19245263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213836" tIns="106918" rIns="213836" bIns="106918" anchor="t" compatLnSpc="1"/>
          <a:lstStyle/>
          <a:p>
            <a:endParaRPr lang="en-US" sz="11435">
              <a:solidFill>
                <a:prstClr val="black"/>
              </a:solidFill>
            </a:endParaRPr>
          </a:p>
        </p:txBody>
      </p:sp>
      <p:sp>
        <p:nvSpPr>
          <p:cNvPr id="8" name="Trójkąt równoramienny 7"/>
          <p:cNvSpPr>
            <a:spLocks noChangeAspect="1"/>
          </p:cNvSpPr>
          <p:nvPr/>
        </p:nvSpPr>
        <p:spPr>
          <a:xfrm rot="5400000">
            <a:off x="781991" y="28676103"/>
            <a:ext cx="842518" cy="2813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1435">
              <a:solidFill>
                <a:prstClr val="white"/>
              </a:solidFill>
            </a:endParaRPr>
          </a:p>
        </p:txBody>
      </p:sp>
      <p:sp>
        <p:nvSpPr>
          <p:cNvPr id="9" name="Łącznik prostoliniowy 8"/>
          <p:cNvSpPr>
            <a:spLocks noChangeShapeType="1"/>
          </p:cNvSpPr>
          <p:nvPr/>
        </p:nvSpPr>
        <p:spPr bwMode="auto">
          <a:xfrm rot="5400000">
            <a:off x="2413330" y="14135282"/>
            <a:ext cx="25834848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213836" tIns="106918" rIns="213836" bIns="106918" anchor="t" compatLnSpc="1"/>
          <a:lstStyle/>
          <a:p>
            <a:endParaRPr lang="en-US" sz="11435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009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672953" y="4954766"/>
            <a:ext cx="16037719" cy="10540258"/>
          </a:xfrm>
        </p:spPr>
        <p:txBody>
          <a:bodyPr anchor="b"/>
          <a:lstStyle>
            <a:lvl1pPr algn="ctr">
              <a:defRPr sz="10523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672953" y="15901498"/>
            <a:ext cx="16037719" cy="7309499"/>
          </a:xfrm>
        </p:spPr>
        <p:txBody>
          <a:bodyPr/>
          <a:lstStyle>
            <a:lvl1pPr marL="0" indent="0" algn="ctr">
              <a:buNone/>
              <a:defRPr sz="4209"/>
            </a:lvl1pPr>
            <a:lvl2pPr marL="802610" indent="0" algn="ctr">
              <a:buNone/>
              <a:defRPr sz="3508"/>
            </a:lvl2pPr>
            <a:lvl3pPr marL="1605197" indent="0" algn="ctr">
              <a:buNone/>
              <a:defRPr sz="3157"/>
            </a:lvl3pPr>
            <a:lvl4pPr marL="2407808" indent="0" algn="ctr">
              <a:buNone/>
              <a:defRPr sz="2806"/>
            </a:lvl4pPr>
            <a:lvl5pPr marL="3210394" indent="0" algn="ctr">
              <a:buNone/>
              <a:defRPr sz="2806"/>
            </a:lvl5pPr>
            <a:lvl6pPr marL="4013005" indent="0" algn="ctr">
              <a:buNone/>
              <a:defRPr sz="2806"/>
            </a:lvl6pPr>
            <a:lvl7pPr marL="4815615" indent="0" algn="ctr">
              <a:buNone/>
              <a:defRPr sz="2806"/>
            </a:lvl7pPr>
            <a:lvl8pPr marL="5618202" indent="0" algn="ctr">
              <a:buNone/>
              <a:defRPr sz="2806"/>
            </a:lvl8pPr>
            <a:lvl9pPr marL="6420812" indent="0" algn="ctr">
              <a:buNone/>
              <a:defRPr sz="2806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29B68-5BB9-482A-8B56-46BB27F036C3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E3CA5-0F55-489E-98E2-B80F2C8C25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5844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29B68-5BB9-482A-8B56-46BB27F036C3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E3CA5-0F55-489E-98E2-B80F2C8C25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64717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58993" y="7547785"/>
            <a:ext cx="18443377" cy="12593643"/>
          </a:xfrm>
        </p:spPr>
        <p:txBody>
          <a:bodyPr anchor="b"/>
          <a:lstStyle>
            <a:lvl1pPr>
              <a:defRPr sz="10523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458993" y="20260570"/>
            <a:ext cx="18443377" cy="6622703"/>
          </a:xfrm>
        </p:spPr>
        <p:txBody>
          <a:bodyPr/>
          <a:lstStyle>
            <a:lvl1pPr marL="0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1pPr>
            <a:lvl2pPr marL="802610" indent="0">
              <a:buNone/>
              <a:defRPr sz="3508">
                <a:solidFill>
                  <a:schemeClr val="tx1">
                    <a:tint val="75000"/>
                  </a:schemeClr>
                </a:solidFill>
              </a:defRPr>
            </a:lvl2pPr>
            <a:lvl3pPr marL="1605197" indent="0">
              <a:buNone/>
              <a:defRPr sz="3157">
                <a:solidFill>
                  <a:schemeClr val="tx1">
                    <a:tint val="75000"/>
                  </a:schemeClr>
                </a:solidFill>
              </a:defRPr>
            </a:lvl3pPr>
            <a:lvl4pPr marL="2407808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4pPr>
            <a:lvl5pPr marL="3210394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5pPr>
            <a:lvl6pPr marL="4013005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6pPr>
            <a:lvl7pPr marL="4815615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7pPr>
            <a:lvl8pPr marL="5618202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8pPr>
            <a:lvl9pPr marL="6420812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29B68-5BB9-482A-8B56-46BB27F036C3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E3CA5-0F55-489E-98E2-B80F2C8C25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07686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470124" y="8059379"/>
            <a:ext cx="9088041" cy="19209344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10825460" y="8059379"/>
            <a:ext cx="9088041" cy="19209344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29B68-5BB9-482A-8B56-46BB27F036C3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E3CA5-0F55-489E-98E2-B80F2C8C25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29798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72907" y="1611876"/>
            <a:ext cx="18443377" cy="5851809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472907" y="7421638"/>
            <a:ext cx="9046274" cy="3637226"/>
          </a:xfrm>
        </p:spPr>
        <p:txBody>
          <a:bodyPr anchor="b"/>
          <a:lstStyle>
            <a:lvl1pPr marL="0" indent="0">
              <a:buNone/>
              <a:defRPr sz="4209" b="1"/>
            </a:lvl1pPr>
            <a:lvl2pPr marL="802610" indent="0">
              <a:buNone/>
              <a:defRPr sz="3508" b="1"/>
            </a:lvl2pPr>
            <a:lvl3pPr marL="1605197" indent="0">
              <a:buNone/>
              <a:defRPr sz="3157" b="1"/>
            </a:lvl3pPr>
            <a:lvl4pPr marL="2407808" indent="0">
              <a:buNone/>
              <a:defRPr sz="2806" b="1"/>
            </a:lvl4pPr>
            <a:lvl5pPr marL="3210394" indent="0">
              <a:buNone/>
              <a:defRPr sz="2806" b="1"/>
            </a:lvl5pPr>
            <a:lvl6pPr marL="4013005" indent="0">
              <a:buNone/>
              <a:defRPr sz="2806" b="1"/>
            </a:lvl6pPr>
            <a:lvl7pPr marL="4815615" indent="0">
              <a:buNone/>
              <a:defRPr sz="2806" b="1"/>
            </a:lvl7pPr>
            <a:lvl8pPr marL="5618202" indent="0">
              <a:buNone/>
              <a:defRPr sz="2806" b="1"/>
            </a:lvl8pPr>
            <a:lvl9pPr marL="6420812" indent="0">
              <a:buNone/>
              <a:defRPr sz="2806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1472907" y="11058865"/>
            <a:ext cx="9046274" cy="1626592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10825472" y="7421638"/>
            <a:ext cx="9090823" cy="3637226"/>
          </a:xfrm>
        </p:spPr>
        <p:txBody>
          <a:bodyPr anchor="b"/>
          <a:lstStyle>
            <a:lvl1pPr marL="0" indent="0">
              <a:buNone/>
              <a:defRPr sz="4209" b="1"/>
            </a:lvl1pPr>
            <a:lvl2pPr marL="802610" indent="0">
              <a:buNone/>
              <a:defRPr sz="3508" b="1"/>
            </a:lvl2pPr>
            <a:lvl3pPr marL="1605197" indent="0">
              <a:buNone/>
              <a:defRPr sz="3157" b="1"/>
            </a:lvl3pPr>
            <a:lvl4pPr marL="2407808" indent="0">
              <a:buNone/>
              <a:defRPr sz="2806" b="1"/>
            </a:lvl4pPr>
            <a:lvl5pPr marL="3210394" indent="0">
              <a:buNone/>
              <a:defRPr sz="2806" b="1"/>
            </a:lvl5pPr>
            <a:lvl6pPr marL="4013005" indent="0">
              <a:buNone/>
              <a:defRPr sz="2806" b="1"/>
            </a:lvl6pPr>
            <a:lvl7pPr marL="4815615" indent="0">
              <a:buNone/>
              <a:defRPr sz="2806" b="1"/>
            </a:lvl7pPr>
            <a:lvl8pPr marL="5618202" indent="0">
              <a:buNone/>
              <a:defRPr sz="2806" b="1"/>
            </a:lvl8pPr>
            <a:lvl9pPr marL="6420812" indent="0">
              <a:buNone/>
              <a:defRPr sz="2806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10825472" y="11058865"/>
            <a:ext cx="9090823" cy="1626592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29B68-5BB9-482A-8B56-46BB27F036C3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E3CA5-0F55-489E-98E2-B80F2C8C25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0528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29B68-5BB9-482A-8B56-46BB27F036C3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E3CA5-0F55-489E-98E2-B80F2C8C25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89664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9181" y="1009174"/>
            <a:ext cx="19245263" cy="4036695"/>
          </a:xfrm>
        </p:spPr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29B68-5BB9-482A-8B56-46BB27F036C3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E3CA5-0F55-489E-98E2-B80F2C8C256C}" type="slidenum">
              <a:rPr lang="pl-PL" smtClean="0"/>
              <a:t>‹#›</a:t>
            </a:fld>
            <a:endParaRPr lang="pl-PL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>
          <a:xfrm>
            <a:off x="1069193" y="5382260"/>
            <a:ext cx="9451567" cy="21798153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10832604" y="5368805"/>
            <a:ext cx="9451567" cy="21798153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79937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29B68-5BB9-482A-8B56-46BB27F036C3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E3CA5-0F55-489E-98E2-B80F2C8C25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7367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72907" y="2018348"/>
            <a:ext cx="6896780" cy="7064216"/>
          </a:xfrm>
        </p:spPr>
        <p:txBody>
          <a:bodyPr anchor="b"/>
          <a:lstStyle>
            <a:lvl1pPr>
              <a:defRPr sz="5612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090835" y="4359075"/>
            <a:ext cx="10825460" cy="21515023"/>
          </a:xfrm>
        </p:spPr>
        <p:txBody>
          <a:bodyPr/>
          <a:lstStyle>
            <a:lvl1pPr>
              <a:defRPr sz="5612"/>
            </a:lvl1pPr>
            <a:lvl2pPr>
              <a:defRPr sz="4911"/>
            </a:lvl2pPr>
            <a:lvl3pPr>
              <a:defRPr sz="4209"/>
            </a:lvl3pPr>
            <a:lvl4pPr>
              <a:defRPr sz="3508"/>
            </a:lvl4pPr>
            <a:lvl5pPr>
              <a:defRPr sz="3508"/>
            </a:lvl5pPr>
            <a:lvl6pPr>
              <a:defRPr sz="3508"/>
            </a:lvl6pPr>
            <a:lvl7pPr>
              <a:defRPr sz="3508"/>
            </a:lvl7pPr>
            <a:lvl8pPr>
              <a:defRPr sz="3508"/>
            </a:lvl8pPr>
            <a:lvl9pPr>
              <a:defRPr sz="3508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472907" y="9082564"/>
            <a:ext cx="6896780" cy="16826574"/>
          </a:xfrm>
        </p:spPr>
        <p:txBody>
          <a:bodyPr/>
          <a:lstStyle>
            <a:lvl1pPr marL="0" indent="0">
              <a:buNone/>
              <a:defRPr sz="2806"/>
            </a:lvl1pPr>
            <a:lvl2pPr marL="802610" indent="0">
              <a:buNone/>
              <a:defRPr sz="2455"/>
            </a:lvl2pPr>
            <a:lvl3pPr marL="1605197" indent="0">
              <a:buNone/>
              <a:defRPr sz="2339"/>
            </a:lvl3pPr>
            <a:lvl4pPr marL="2407808" indent="0">
              <a:buNone/>
              <a:defRPr sz="2339"/>
            </a:lvl4pPr>
            <a:lvl5pPr marL="3210394" indent="0">
              <a:buNone/>
              <a:defRPr sz="2339"/>
            </a:lvl5pPr>
            <a:lvl6pPr marL="4013005" indent="0">
              <a:buNone/>
              <a:defRPr sz="2339"/>
            </a:lvl6pPr>
            <a:lvl7pPr marL="4815615" indent="0">
              <a:buNone/>
              <a:defRPr sz="2339"/>
            </a:lvl7pPr>
            <a:lvl8pPr marL="5618202" indent="0">
              <a:buNone/>
              <a:defRPr sz="2339"/>
            </a:lvl8pPr>
            <a:lvl9pPr marL="6420812" indent="0">
              <a:buNone/>
              <a:defRPr sz="2339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29B68-5BB9-482A-8B56-46BB27F036C3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E3CA5-0F55-489E-98E2-B80F2C8C25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2760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72907" y="2018348"/>
            <a:ext cx="6896780" cy="7064216"/>
          </a:xfrm>
        </p:spPr>
        <p:txBody>
          <a:bodyPr anchor="b"/>
          <a:lstStyle>
            <a:lvl1pPr>
              <a:defRPr sz="5612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9090835" y="4359075"/>
            <a:ext cx="10825460" cy="21515023"/>
          </a:xfrm>
        </p:spPr>
        <p:txBody>
          <a:bodyPr/>
          <a:lstStyle>
            <a:lvl1pPr marL="0" indent="0">
              <a:buNone/>
              <a:defRPr sz="5612"/>
            </a:lvl1pPr>
            <a:lvl2pPr marL="802610" indent="0">
              <a:buNone/>
              <a:defRPr sz="4911"/>
            </a:lvl2pPr>
            <a:lvl3pPr marL="1605197" indent="0">
              <a:buNone/>
              <a:defRPr sz="4209"/>
            </a:lvl3pPr>
            <a:lvl4pPr marL="2407808" indent="0">
              <a:buNone/>
              <a:defRPr sz="3508"/>
            </a:lvl4pPr>
            <a:lvl5pPr marL="3210394" indent="0">
              <a:buNone/>
              <a:defRPr sz="3508"/>
            </a:lvl5pPr>
            <a:lvl6pPr marL="4013005" indent="0">
              <a:buNone/>
              <a:defRPr sz="3508"/>
            </a:lvl6pPr>
            <a:lvl7pPr marL="4815615" indent="0">
              <a:buNone/>
              <a:defRPr sz="3508"/>
            </a:lvl7pPr>
            <a:lvl8pPr marL="5618202" indent="0">
              <a:buNone/>
              <a:defRPr sz="3508"/>
            </a:lvl8pPr>
            <a:lvl9pPr marL="6420812" indent="0">
              <a:buNone/>
              <a:defRPr sz="3508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472907" y="9082564"/>
            <a:ext cx="6896780" cy="16826574"/>
          </a:xfrm>
        </p:spPr>
        <p:txBody>
          <a:bodyPr/>
          <a:lstStyle>
            <a:lvl1pPr marL="0" indent="0">
              <a:buNone/>
              <a:defRPr sz="2806"/>
            </a:lvl1pPr>
            <a:lvl2pPr marL="802610" indent="0">
              <a:buNone/>
              <a:defRPr sz="2455"/>
            </a:lvl2pPr>
            <a:lvl3pPr marL="1605197" indent="0">
              <a:buNone/>
              <a:defRPr sz="2339"/>
            </a:lvl3pPr>
            <a:lvl4pPr marL="2407808" indent="0">
              <a:buNone/>
              <a:defRPr sz="2339"/>
            </a:lvl4pPr>
            <a:lvl5pPr marL="3210394" indent="0">
              <a:buNone/>
              <a:defRPr sz="2339"/>
            </a:lvl5pPr>
            <a:lvl6pPr marL="4013005" indent="0">
              <a:buNone/>
              <a:defRPr sz="2339"/>
            </a:lvl6pPr>
            <a:lvl7pPr marL="4815615" indent="0">
              <a:buNone/>
              <a:defRPr sz="2339"/>
            </a:lvl7pPr>
            <a:lvl8pPr marL="5618202" indent="0">
              <a:buNone/>
              <a:defRPr sz="2339"/>
            </a:lvl8pPr>
            <a:lvl9pPr marL="6420812" indent="0">
              <a:buNone/>
              <a:defRPr sz="2339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29B68-5BB9-482A-8B56-46BB27F036C3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E3CA5-0F55-489E-98E2-B80F2C8C25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49595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29B68-5BB9-482A-8B56-46BB27F036C3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E3CA5-0F55-489E-98E2-B80F2C8C25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34603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15302680" y="1611876"/>
            <a:ext cx="4610832" cy="25656844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470124" y="1611876"/>
            <a:ext cx="13565225" cy="25656844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29B68-5BB9-482A-8B56-46BB27F036C3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E3CA5-0F55-489E-98E2-B80F2C8C25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7968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9181" y="1009174"/>
            <a:ext cx="19245263" cy="4036695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69193" y="5676603"/>
            <a:ext cx="9448153" cy="3027521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5612" b="1">
                <a:solidFill>
                  <a:schemeClr val="accent2"/>
                </a:solidFill>
              </a:defRPr>
            </a:lvl1pPr>
            <a:lvl2pPr>
              <a:buNone/>
              <a:defRPr sz="4677" b="1"/>
            </a:lvl2pPr>
            <a:lvl3pPr>
              <a:buNone/>
              <a:defRPr sz="4209" b="1"/>
            </a:lvl3pPr>
            <a:lvl4pPr>
              <a:buNone/>
              <a:defRPr sz="3742" b="1"/>
            </a:lvl4pPr>
            <a:lvl5pPr>
              <a:buNone/>
              <a:defRPr sz="3742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10870021" y="5718651"/>
            <a:ext cx="9451848" cy="3027521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5612" b="1">
                <a:solidFill>
                  <a:schemeClr val="accent2"/>
                </a:solidFill>
              </a:defRPr>
            </a:lvl1pPr>
            <a:lvl2pPr>
              <a:buNone/>
              <a:defRPr sz="4677" b="1"/>
            </a:lvl2pPr>
            <a:lvl3pPr>
              <a:buNone/>
              <a:defRPr sz="4209" b="1"/>
            </a:lvl3pPr>
            <a:lvl4pPr>
              <a:buNone/>
              <a:defRPr sz="3742" b="1"/>
            </a:lvl4pPr>
            <a:lvl5pPr>
              <a:buNone/>
              <a:defRPr sz="3742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29B68-5BB9-482A-8B56-46BB27F036C3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E3CA5-0F55-489E-98E2-B80F2C8C256C}" type="slidenum">
              <a:rPr lang="pl-PL" smtClean="0"/>
              <a:t>‹#›</a:t>
            </a:fld>
            <a:endParaRPr lang="pl-PL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1069181" y="9418955"/>
            <a:ext cx="9444434" cy="17828737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quarter" idx="4"/>
          </p:nvPr>
        </p:nvSpPr>
        <p:spPr>
          <a:xfrm>
            <a:off x="10870010" y="9418955"/>
            <a:ext cx="9444434" cy="17828737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564972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9181" y="1009174"/>
            <a:ext cx="19245263" cy="4036695"/>
          </a:xfrm>
        </p:spPr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29B68-5BB9-482A-8B56-46BB27F036C3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E3CA5-0F55-489E-98E2-B80F2C8C256C}" type="slidenum">
              <a:rPr lang="pl-PL" smtClean="0"/>
              <a:t>‹#›</a:t>
            </a:fld>
            <a:endParaRPr lang="pl-PL"/>
          </a:p>
        </p:txBody>
      </p:sp>
      <p:sp>
        <p:nvSpPr>
          <p:cNvPr id="6" name="Trójkąt równoramienny 5"/>
          <p:cNvSpPr>
            <a:spLocks noChangeAspect="1"/>
          </p:cNvSpPr>
          <p:nvPr/>
        </p:nvSpPr>
        <p:spPr>
          <a:xfrm rot="5400000">
            <a:off x="781991" y="28676103"/>
            <a:ext cx="842518" cy="2813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1435"/>
          </a:p>
        </p:txBody>
      </p:sp>
    </p:spTree>
    <p:extLst>
      <p:ext uri="{BB962C8B-B14F-4D97-AF65-F5344CB8AC3E}">
        <p14:creationId xmlns:p14="http://schemas.microsoft.com/office/powerpoint/2010/main" val="2770322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29B68-5BB9-482A-8B56-46BB27F036C3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E3CA5-0F55-489E-98E2-B80F2C8C256C}" type="slidenum">
              <a:rPr lang="pl-PL" smtClean="0"/>
              <a:t>‹#›</a:t>
            </a:fld>
            <a:endParaRPr lang="pl-PL"/>
          </a:p>
        </p:txBody>
      </p:sp>
      <p:sp>
        <p:nvSpPr>
          <p:cNvPr id="5" name="Łącznik prostoliniowy 4"/>
          <p:cNvSpPr>
            <a:spLocks noChangeShapeType="1"/>
          </p:cNvSpPr>
          <p:nvPr/>
        </p:nvSpPr>
        <p:spPr bwMode="auto">
          <a:xfrm>
            <a:off x="1069181" y="28046621"/>
            <a:ext cx="19245263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213836" tIns="106918" rIns="213836" bIns="106918" anchor="t" compatLnSpc="1"/>
          <a:lstStyle/>
          <a:p>
            <a:endParaRPr kumimoji="0" lang="en-US" sz="11435"/>
          </a:p>
        </p:txBody>
      </p:sp>
      <p:sp>
        <p:nvSpPr>
          <p:cNvPr id="6" name="Trójkąt równoramienny 5"/>
          <p:cNvSpPr>
            <a:spLocks noChangeAspect="1"/>
          </p:cNvSpPr>
          <p:nvPr/>
        </p:nvSpPr>
        <p:spPr>
          <a:xfrm rot="5400000">
            <a:off x="781991" y="28676103"/>
            <a:ext cx="842518" cy="2813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1435"/>
          </a:p>
        </p:txBody>
      </p:sp>
    </p:spTree>
    <p:extLst>
      <p:ext uri="{BB962C8B-B14F-4D97-AF65-F5344CB8AC3E}">
        <p14:creationId xmlns:p14="http://schemas.microsoft.com/office/powerpoint/2010/main" val="3931566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790341" y="1345565"/>
            <a:ext cx="5880497" cy="3700304"/>
          </a:xfrm>
        </p:spPr>
        <p:txBody>
          <a:bodyPr anchor="b" anchorCtr="0">
            <a:noAutofit/>
          </a:bodyPr>
          <a:lstStyle>
            <a:lvl1pPr algn="l">
              <a:buNone/>
              <a:defRPr sz="4677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14790341" y="5382264"/>
            <a:ext cx="5880497" cy="21381869"/>
          </a:xfrm>
        </p:spPr>
        <p:txBody>
          <a:bodyPr/>
          <a:lstStyle>
            <a:lvl1pPr marL="0" indent="0">
              <a:lnSpc>
                <a:spcPts val="5145"/>
              </a:lnSpc>
              <a:spcAft>
                <a:spcPts val="2339"/>
              </a:spcAft>
              <a:buNone/>
              <a:defRPr sz="3742">
                <a:solidFill>
                  <a:schemeClr val="tx2"/>
                </a:solidFill>
              </a:defRPr>
            </a:lvl1pPr>
            <a:lvl2pPr>
              <a:buNone/>
              <a:defRPr sz="2806"/>
            </a:lvl2pPr>
            <a:lvl3pPr>
              <a:buNone/>
              <a:defRPr sz="2339"/>
            </a:lvl3pPr>
            <a:lvl4pPr>
              <a:buNone/>
              <a:defRPr sz="2339"/>
            </a:lvl4pPr>
            <a:lvl5pPr>
              <a:buNone/>
              <a:defRPr sz="2339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29B68-5BB9-482A-8B56-46BB27F036C3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E3CA5-0F55-489E-98E2-B80F2C8C256C}" type="slidenum">
              <a:rPr lang="pl-PL" smtClean="0"/>
              <a:t>‹#›</a:t>
            </a:fld>
            <a:endParaRPr lang="pl-PL"/>
          </a:p>
        </p:txBody>
      </p:sp>
      <p:sp>
        <p:nvSpPr>
          <p:cNvPr id="8" name="Łącznik prostoliniowy 7"/>
          <p:cNvSpPr>
            <a:spLocks noChangeShapeType="1"/>
          </p:cNvSpPr>
          <p:nvPr/>
        </p:nvSpPr>
        <p:spPr bwMode="auto">
          <a:xfrm>
            <a:off x="1069181" y="28046621"/>
            <a:ext cx="19245263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213836" tIns="106918" rIns="213836" bIns="106918" anchor="t" compatLnSpc="1"/>
          <a:lstStyle/>
          <a:p>
            <a:endParaRPr kumimoji="0" lang="en-US" sz="11435"/>
          </a:p>
        </p:txBody>
      </p:sp>
      <p:sp>
        <p:nvSpPr>
          <p:cNvPr id="10" name="Łącznik prostoliniowy 9"/>
          <p:cNvSpPr>
            <a:spLocks noChangeShapeType="1"/>
          </p:cNvSpPr>
          <p:nvPr/>
        </p:nvSpPr>
        <p:spPr bwMode="auto">
          <a:xfrm rot="5400000">
            <a:off x="1126814" y="14675069"/>
            <a:ext cx="26642187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213836" tIns="106918" rIns="213836" bIns="106918" anchor="t" compatLnSpc="1"/>
          <a:lstStyle/>
          <a:p>
            <a:endParaRPr kumimoji="0" lang="en-US" sz="11435" dirty="0"/>
          </a:p>
        </p:txBody>
      </p:sp>
      <p:sp>
        <p:nvSpPr>
          <p:cNvPr id="9" name="Trójkąt równoramienny 8"/>
          <p:cNvSpPr>
            <a:spLocks noChangeAspect="1"/>
          </p:cNvSpPr>
          <p:nvPr/>
        </p:nvSpPr>
        <p:spPr>
          <a:xfrm rot="5400000">
            <a:off x="781991" y="28676103"/>
            <a:ext cx="842518" cy="2813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1435"/>
          </a:p>
        </p:txBody>
      </p:sp>
      <p:sp>
        <p:nvSpPr>
          <p:cNvPr id="12" name="Symbol zastępczy zawartości 11"/>
          <p:cNvSpPr>
            <a:spLocks noGrp="1"/>
          </p:cNvSpPr>
          <p:nvPr>
            <p:ph sz="quarter" idx="1"/>
          </p:nvPr>
        </p:nvSpPr>
        <p:spPr>
          <a:xfrm>
            <a:off x="712787" y="1345565"/>
            <a:ext cx="13364766" cy="25229344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899687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9181" y="2211075"/>
            <a:ext cx="19245263" cy="297846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4677" b="0">
                <a:solidFill>
                  <a:schemeClr val="tx1"/>
                </a:solidFill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069181" y="8409784"/>
            <a:ext cx="19245263" cy="18851365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1403"/>
              </a:spcBef>
              <a:buNone/>
              <a:defRPr sz="7483"/>
            </a:lvl1pPr>
          </a:lstStyle>
          <a:p>
            <a:r>
              <a:rPr kumimoji="0" lang="pl-PL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069181" y="5382260"/>
            <a:ext cx="19245263" cy="2354739"/>
          </a:xfrm>
        </p:spPr>
        <p:txBody>
          <a:bodyPr anchor="ctr" anchorCtr="0"/>
          <a:lstStyle>
            <a:lvl1pPr marL="0" indent="0" algn="l">
              <a:buFontTx/>
              <a:buNone/>
              <a:defRPr sz="3274"/>
            </a:lvl1pPr>
            <a:lvl2pPr>
              <a:defRPr sz="2806"/>
            </a:lvl2pPr>
            <a:lvl3pPr>
              <a:defRPr sz="2339"/>
            </a:lvl3pPr>
            <a:lvl4pPr>
              <a:defRPr sz="2339"/>
            </a:lvl4pPr>
            <a:lvl5pPr>
              <a:defRPr sz="2339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29B68-5BB9-482A-8B56-46BB27F036C3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E3CA5-0F55-489E-98E2-B80F2C8C256C}" type="slidenum">
              <a:rPr lang="pl-PL" smtClean="0"/>
              <a:t>‹#›</a:t>
            </a:fld>
            <a:endParaRPr lang="pl-PL"/>
          </a:p>
        </p:txBody>
      </p:sp>
      <p:sp>
        <p:nvSpPr>
          <p:cNvPr id="8" name="Łącznik prostoliniowy 7"/>
          <p:cNvSpPr>
            <a:spLocks noChangeShapeType="1"/>
          </p:cNvSpPr>
          <p:nvPr/>
        </p:nvSpPr>
        <p:spPr bwMode="auto">
          <a:xfrm>
            <a:off x="1069181" y="28046621"/>
            <a:ext cx="19245263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213836" tIns="106918" rIns="213836" bIns="106918" anchor="t" compatLnSpc="1"/>
          <a:lstStyle/>
          <a:p>
            <a:endParaRPr kumimoji="0" lang="en-US" sz="11435"/>
          </a:p>
        </p:txBody>
      </p:sp>
      <p:sp>
        <p:nvSpPr>
          <p:cNvPr id="9" name="Trójkąt równoramienny 8"/>
          <p:cNvSpPr>
            <a:spLocks noChangeAspect="1"/>
          </p:cNvSpPr>
          <p:nvPr/>
        </p:nvSpPr>
        <p:spPr>
          <a:xfrm rot="5400000">
            <a:off x="781991" y="28676103"/>
            <a:ext cx="842518" cy="2813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1435"/>
          </a:p>
        </p:txBody>
      </p:sp>
      <p:sp>
        <p:nvSpPr>
          <p:cNvPr id="10" name="Prostokąt 9"/>
          <p:cNvSpPr/>
          <p:nvPr/>
        </p:nvSpPr>
        <p:spPr>
          <a:xfrm>
            <a:off x="1069181" y="2211073"/>
            <a:ext cx="427673" cy="3027521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1435"/>
          </a:p>
        </p:txBody>
      </p:sp>
    </p:spTree>
    <p:extLst>
      <p:ext uri="{BB962C8B-B14F-4D97-AF65-F5344CB8AC3E}">
        <p14:creationId xmlns:p14="http://schemas.microsoft.com/office/powerpoint/2010/main" val="15242446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1069181" y="672783"/>
            <a:ext cx="19245263" cy="4373086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1069181" y="5382262"/>
            <a:ext cx="19245263" cy="216770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14968549" y="28060639"/>
            <a:ext cx="5353039" cy="1614678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3274">
                <a:solidFill>
                  <a:schemeClr val="tx2"/>
                </a:solidFill>
              </a:defRPr>
            </a:lvl1pPr>
          </a:lstStyle>
          <a:p>
            <a:fld id="{CED29B68-5BB9-482A-8B56-46BB27F036C3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6778614" y="28060639"/>
            <a:ext cx="8197056" cy="1614678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3274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1432707" y="28060639"/>
            <a:ext cx="4633119" cy="1614678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3274">
                <a:solidFill>
                  <a:schemeClr val="tx2"/>
                </a:solidFill>
              </a:defRPr>
            </a:lvl1pPr>
          </a:lstStyle>
          <a:p>
            <a:fld id="{105E3CA5-0F55-489E-98E2-B80F2C8C256C}" type="slidenum">
              <a:rPr lang="pl-PL" smtClean="0"/>
              <a:t>‹#›</a:t>
            </a:fld>
            <a:endParaRPr lang="pl-PL"/>
          </a:p>
        </p:txBody>
      </p:sp>
      <p:sp>
        <p:nvSpPr>
          <p:cNvPr id="28" name="Łącznik prostoliniowy 27"/>
          <p:cNvSpPr>
            <a:spLocks noChangeShapeType="1"/>
          </p:cNvSpPr>
          <p:nvPr/>
        </p:nvSpPr>
        <p:spPr bwMode="auto">
          <a:xfrm>
            <a:off x="1069181" y="28046621"/>
            <a:ext cx="19245263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213836" tIns="106918" rIns="213836" bIns="106918" anchor="t" compatLnSpc="1"/>
          <a:lstStyle/>
          <a:p>
            <a:endParaRPr kumimoji="0" lang="en-US" sz="11435"/>
          </a:p>
        </p:txBody>
      </p:sp>
      <p:sp>
        <p:nvSpPr>
          <p:cNvPr id="29" name="Łącznik prostoliniowy 28"/>
          <p:cNvSpPr>
            <a:spLocks noChangeShapeType="1"/>
          </p:cNvSpPr>
          <p:nvPr/>
        </p:nvSpPr>
        <p:spPr bwMode="auto">
          <a:xfrm>
            <a:off x="1069181" y="5045869"/>
            <a:ext cx="19245263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213836" tIns="106918" rIns="213836" bIns="106918" anchor="t" compatLnSpc="1"/>
          <a:lstStyle/>
          <a:p>
            <a:endParaRPr kumimoji="0" lang="en-US" sz="11435"/>
          </a:p>
        </p:txBody>
      </p:sp>
      <p:sp>
        <p:nvSpPr>
          <p:cNvPr id="10" name="Trójkąt równoramienny 9"/>
          <p:cNvSpPr>
            <a:spLocks noChangeAspect="1"/>
          </p:cNvSpPr>
          <p:nvPr/>
        </p:nvSpPr>
        <p:spPr>
          <a:xfrm rot="5400000">
            <a:off x="781991" y="28676103"/>
            <a:ext cx="842518" cy="2813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1435"/>
          </a:p>
        </p:txBody>
      </p:sp>
    </p:spTree>
    <p:extLst>
      <p:ext uri="{BB962C8B-B14F-4D97-AF65-F5344CB8AC3E}">
        <p14:creationId xmlns:p14="http://schemas.microsoft.com/office/powerpoint/2010/main" val="4200938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7483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642070" indent="-642070" algn="l" rtl="0" eaLnBrk="1" latinLnBrk="0" hangingPunct="1">
        <a:spcBef>
          <a:spcPts val="1403"/>
        </a:spcBef>
        <a:buClr>
          <a:schemeClr val="accent1"/>
        </a:buClr>
        <a:buSzPct val="76000"/>
        <a:buFont typeface="Wingdings 3"/>
        <a:buChar char=""/>
        <a:defRPr kumimoji="0" sz="6080" kern="1200">
          <a:solidFill>
            <a:schemeClr val="tx1"/>
          </a:solidFill>
          <a:latin typeface="+mn-lt"/>
          <a:ea typeface="+mn-ea"/>
          <a:cs typeface="+mn-cs"/>
        </a:defRPr>
      </a:lvl1pPr>
      <a:lvl2pPr marL="1284139" indent="-642070" algn="l" rtl="0" eaLnBrk="1" latinLnBrk="0" hangingPunct="1">
        <a:spcBef>
          <a:spcPts val="1169"/>
        </a:spcBef>
        <a:buClr>
          <a:schemeClr val="accent2"/>
        </a:buClr>
        <a:buSzPct val="76000"/>
        <a:buFont typeface="Wingdings 3"/>
        <a:buChar char=""/>
        <a:defRPr kumimoji="0" sz="5379" kern="1200">
          <a:solidFill>
            <a:schemeClr val="tx2"/>
          </a:solidFill>
          <a:latin typeface="+mn-lt"/>
          <a:ea typeface="+mn-ea"/>
          <a:cs typeface="+mn-cs"/>
        </a:defRPr>
      </a:lvl2pPr>
      <a:lvl3pPr marL="1926209" indent="-535058" algn="l" rtl="0" eaLnBrk="1" latinLnBrk="0" hangingPunct="1">
        <a:spcBef>
          <a:spcPts val="1169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2568278" indent="-535058" algn="l" rtl="0" eaLnBrk="1" latinLnBrk="0" hangingPunct="1">
        <a:spcBef>
          <a:spcPts val="935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3210348" indent="-535058" algn="l" rtl="0" eaLnBrk="1" latinLnBrk="0" hangingPunct="1">
        <a:spcBef>
          <a:spcPts val="702"/>
        </a:spcBef>
        <a:buClr>
          <a:schemeClr val="accent2"/>
        </a:buClr>
        <a:buSzPct val="70000"/>
        <a:buFont typeface="Wingdings"/>
        <a:buChar char=""/>
        <a:defRPr kumimoji="0" sz="3742" kern="1200">
          <a:solidFill>
            <a:schemeClr val="tx1"/>
          </a:solidFill>
          <a:latin typeface="+mn-lt"/>
          <a:ea typeface="+mn-ea"/>
          <a:cs typeface="+mn-cs"/>
        </a:defRPr>
      </a:lvl5pPr>
      <a:lvl6pPr marL="3852441" indent="-428046" algn="l" rtl="0" eaLnBrk="1" latinLnBrk="0" hangingPunct="1">
        <a:spcBef>
          <a:spcPts val="702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3742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4280487" indent="-428046" algn="l" rtl="0" eaLnBrk="1" latinLnBrk="0" hangingPunct="1">
        <a:spcBef>
          <a:spcPts val="702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3274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4708533" indent="-428046" algn="l" rtl="0" eaLnBrk="1" latinLnBrk="0" hangingPunct="1">
        <a:spcBef>
          <a:spcPts val="702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3274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5136580" indent="-428046" algn="l" rtl="0" eaLnBrk="1" latinLnBrk="0" hangingPunct="1">
        <a:spcBef>
          <a:spcPts val="702"/>
        </a:spcBef>
        <a:buClr>
          <a:srgbClr val="9FB8CD"/>
        </a:buClr>
        <a:buSzPct val="75000"/>
        <a:buFont typeface="Wingdings 3"/>
        <a:buChar char=""/>
        <a:defRPr kumimoji="0" lang="en-US" sz="2806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07011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214023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321034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428048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53506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642071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749083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856095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1069181" y="672783"/>
            <a:ext cx="19245263" cy="4373086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1069181" y="5382262"/>
            <a:ext cx="19245263" cy="216770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14968549" y="28060639"/>
            <a:ext cx="5353039" cy="1614678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3274">
                <a:solidFill>
                  <a:schemeClr val="tx2"/>
                </a:solidFill>
              </a:defRPr>
            </a:lvl1pPr>
          </a:lstStyle>
          <a:p>
            <a:fld id="{FD17FA3B-C404-4317-B0BC-953931111309}" type="datetimeFigureOut">
              <a:rPr lang="pl-PL" smtClean="0">
                <a:solidFill>
                  <a:srgbClr val="000000"/>
                </a:solidFill>
              </a:rPr>
              <a:pPr/>
              <a:t>13.10.2025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6778614" y="28060639"/>
            <a:ext cx="8197056" cy="1614678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3274">
                <a:solidFill>
                  <a:schemeClr val="tx2"/>
                </a:solidFill>
              </a:defRPr>
            </a:lvl1pPr>
          </a:lstStyle>
          <a:p>
            <a:endParaRPr lang="pl-PL">
              <a:solidFill>
                <a:srgbClr val="000000"/>
              </a:solidFill>
            </a:endParaRPr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1432707" y="28060639"/>
            <a:ext cx="4633119" cy="1614678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3274">
                <a:solidFill>
                  <a:schemeClr val="tx2"/>
                </a:solidFill>
              </a:defRPr>
            </a:lvl1pPr>
          </a:lstStyle>
          <a:p>
            <a:fld id="{0931897F-8F23-433E-A660-EFF8D3EDA506}" type="slidenum">
              <a:rPr lang="pl-PL" smtClean="0">
                <a:solidFill>
                  <a:srgbClr val="000000"/>
                </a:solidFill>
              </a:rPr>
              <a:pPr/>
              <a:t>‹#›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28" name="Łącznik prostoliniowy 27"/>
          <p:cNvSpPr>
            <a:spLocks noChangeShapeType="1"/>
          </p:cNvSpPr>
          <p:nvPr/>
        </p:nvSpPr>
        <p:spPr bwMode="auto">
          <a:xfrm>
            <a:off x="1069181" y="28046621"/>
            <a:ext cx="19245263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213836" tIns="106918" rIns="213836" bIns="106918" anchor="t" compatLnSpc="1"/>
          <a:lstStyle/>
          <a:p>
            <a:endParaRPr lang="en-US" sz="11435">
              <a:solidFill>
                <a:prstClr val="black"/>
              </a:solidFill>
            </a:endParaRPr>
          </a:p>
        </p:txBody>
      </p:sp>
      <p:sp>
        <p:nvSpPr>
          <p:cNvPr id="29" name="Łącznik prostoliniowy 28"/>
          <p:cNvSpPr>
            <a:spLocks noChangeShapeType="1"/>
          </p:cNvSpPr>
          <p:nvPr/>
        </p:nvSpPr>
        <p:spPr bwMode="auto">
          <a:xfrm>
            <a:off x="1069181" y="5045869"/>
            <a:ext cx="19245263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213836" tIns="106918" rIns="213836" bIns="106918" anchor="t" compatLnSpc="1"/>
          <a:lstStyle/>
          <a:p>
            <a:endParaRPr lang="en-US" sz="11435">
              <a:solidFill>
                <a:prstClr val="black"/>
              </a:solidFill>
            </a:endParaRPr>
          </a:p>
        </p:txBody>
      </p:sp>
      <p:sp>
        <p:nvSpPr>
          <p:cNvPr id="10" name="Trójkąt równoramienny 9"/>
          <p:cNvSpPr>
            <a:spLocks noChangeAspect="1"/>
          </p:cNvSpPr>
          <p:nvPr/>
        </p:nvSpPr>
        <p:spPr>
          <a:xfrm rot="5400000">
            <a:off x="781991" y="28676103"/>
            <a:ext cx="842518" cy="2813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1435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5474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7483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642070" indent="-642070" algn="l" rtl="0" eaLnBrk="1" latinLnBrk="0" hangingPunct="1">
        <a:spcBef>
          <a:spcPts val="1403"/>
        </a:spcBef>
        <a:buClr>
          <a:schemeClr val="accent1"/>
        </a:buClr>
        <a:buSzPct val="76000"/>
        <a:buFont typeface="Wingdings 3"/>
        <a:buChar char=""/>
        <a:defRPr kumimoji="0" sz="6080" kern="1200">
          <a:solidFill>
            <a:schemeClr val="tx1"/>
          </a:solidFill>
          <a:latin typeface="+mn-lt"/>
          <a:ea typeface="+mn-ea"/>
          <a:cs typeface="+mn-cs"/>
        </a:defRPr>
      </a:lvl1pPr>
      <a:lvl2pPr marL="1284139" indent="-642070" algn="l" rtl="0" eaLnBrk="1" latinLnBrk="0" hangingPunct="1">
        <a:spcBef>
          <a:spcPts val="1169"/>
        </a:spcBef>
        <a:buClr>
          <a:schemeClr val="accent2"/>
        </a:buClr>
        <a:buSzPct val="76000"/>
        <a:buFont typeface="Wingdings 3"/>
        <a:buChar char=""/>
        <a:defRPr kumimoji="0" sz="5379" kern="1200">
          <a:solidFill>
            <a:schemeClr val="tx2"/>
          </a:solidFill>
          <a:latin typeface="+mn-lt"/>
          <a:ea typeface="+mn-ea"/>
          <a:cs typeface="+mn-cs"/>
        </a:defRPr>
      </a:lvl2pPr>
      <a:lvl3pPr marL="1926209" indent="-535058" algn="l" rtl="0" eaLnBrk="1" latinLnBrk="0" hangingPunct="1">
        <a:spcBef>
          <a:spcPts val="1169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2568278" indent="-535058" algn="l" rtl="0" eaLnBrk="1" latinLnBrk="0" hangingPunct="1">
        <a:spcBef>
          <a:spcPts val="935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3210348" indent="-535058" algn="l" rtl="0" eaLnBrk="1" latinLnBrk="0" hangingPunct="1">
        <a:spcBef>
          <a:spcPts val="702"/>
        </a:spcBef>
        <a:buClr>
          <a:schemeClr val="accent2"/>
        </a:buClr>
        <a:buSzPct val="70000"/>
        <a:buFont typeface="Wingdings"/>
        <a:buChar char=""/>
        <a:defRPr kumimoji="0" sz="3742" kern="1200">
          <a:solidFill>
            <a:schemeClr val="tx1"/>
          </a:solidFill>
          <a:latin typeface="+mn-lt"/>
          <a:ea typeface="+mn-ea"/>
          <a:cs typeface="+mn-cs"/>
        </a:defRPr>
      </a:lvl5pPr>
      <a:lvl6pPr marL="3852441" indent="-428046" algn="l" rtl="0" eaLnBrk="1" latinLnBrk="0" hangingPunct="1">
        <a:spcBef>
          <a:spcPts val="702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3742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4280487" indent="-428046" algn="l" rtl="0" eaLnBrk="1" latinLnBrk="0" hangingPunct="1">
        <a:spcBef>
          <a:spcPts val="702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3274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4708533" indent="-428046" algn="l" rtl="0" eaLnBrk="1" latinLnBrk="0" hangingPunct="1">
        <a:spcBef>
          <a:spcPts val="702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3274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5136580" indent="-428046" algn="l" rtl="0" eaLnBrk="1" latinLnBrk="0" hangingPunct="1">
        <a:spcBef>
          <a:spcPts val="702"/>
        </a:spcBef>
        <a:buClr>
          <a:srgbClr val="9FB8CD"/>
        </a:buClr>
        <a:buSzPct val="75000"/>
        <a:buFont typeface="Wingdings 3"/>
        <a:buChar char=""/>
        <a:defRPr kumimoji="0" lang="en-US" sz="2806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07011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214023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321034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428048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53506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642071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749083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856095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1069181" y="672783"/>
            <a:ext cx="19245263" cy="4373086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1069181" y="5382262"/>
            <a:ext cx="19245263" cy="216770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14968549" y="28060639"/>
            <a:ext cx="5353039" cy="1614678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3274">
                <a:solidFill>
                  <a:schemeClr val="tx2"/>
                </a:solidFill>
              </a:defRPr>
            </a:lvl1pPr>
          </a:lstStyle>
          <a:p>
            <a:fld id="{FD17FA3B-C404-4317-B0BC-953931111309}" type="datetimeFigureOut">
              <a:rPr lang="pl-PL" smtClean="0">
                <a:solidFill>
                  <a:srgbClr val="000000"/>
                </a:solidFill>
              </a:rPr>
              <a:pPr/>
              <a:t>13.10.2025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6778614" y="28060639"/>
            <a:ext cx="8197056" cy="1614678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3274">
                <a:solidFill>
                  <a:schemeClr val="tx2"/>
                </a:solidFill>
              </a:defRPr>
            </a:lvl1pPr>
          </a:lstStyle>
          <a:p>
            <a:endParaRPr lang="pl-PL">
              <a:solidFill>
                <a:srgbClr val="000000"/>
              </a:solidFill>
            </a:endParaRPr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1432707" y="28060639"/>
            <a:ext cx="4633119" cy="1614678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3274">
                <a:solidFill>
                  <a:schemeClr val="tx2"/>
                </a:solidFill>
              </a:defRPr>
            </a:lvl1pPr>
          </a:lstStyle>
          <a:p>
            <a:fld id="{0931897F-8F23-433E-A660-EFF8D3EDA506}" type="slidenum">
              <a:rPr lang="pl-PL" smtClean="0">
                <a:solidFill>
                  <a:srgbClr val="000000"/>
                </a:solidFill>
              </a:rPr>
              <a:pPr/>
              <a:t>‹#›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28" name="Łącznik prostoliniowy 27"/>
          <p:cNvSpPr>
            <a:spLocks noChangeShapeType="1"/>
          </p:cNvSpPr>
          <p:nvPr/>
        </p:nvSpPr>
        <p:spPr bwMode="auto">
          <a:xfrm>
            <a:off x="1069181" y="28046621"/>
            <a:ext cx="19245263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213836" tIns="106918" rIns="213836" bIns="106918" anchor="t" compatLnSpc="1"/>
          <a:lstStyle/>
          <a:p>
            <a:endParaRPr lang="en-US" sz="11435">
              <a:solidFill>
                <a:prstClr val="black"/>
              </a:solidFill>
            </a:endParaRPr>
          </a:p>
        </p:txBody>
      </p:sp>
      <p:sp>
        <p:nvSpPr>
          <p:cNvPr id="29" name="Łącznik prostoliniowy 28"/>
          <p:cNvSpPr>
            <a:spLocks noChangeShapeType="1"/>
          </p:cNvSpPr>
          <p:nvPr/>
        </p:nvSpPr>
        <p:spPr bwMode="auto">
          <a:xfrm>
            <a:off x="1069181" y="5045869"/>
            <a:ext cx="19245263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213836" tIns="106918" rIns="213836" bIns="106918" anchor="t" compatLnSpc="1"/>
          <a:lstStyle/>
          <a:p>
            <a:endParaRPr lang="en-US" sz="11435">
              <a:solidFill>
                <a:prstClr val="black"/>
              </a:solidFill>
            </a:endParaRPr>
          </a:p>
        </p:txBody>
      </p:sp>
      <p:sp>
        <p:nvSpPr>
          <p:cNvPr id="10" name="Trójkąt równoramienny 9"/>
          <p:cNvSpPr>
            <a:spLocks noChangeAspect="1"/>
          </p:cNvSpPr>
          <p:nvPr/>
        </p:nvSpPr>
        <p:spPr>
          <a:xfrm rot="5400000">
            <a:off x="781991" y="28676103"/>
            <a:ext cx="842518" cy="2813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1435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1505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7483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642070" indent="-642070" algn="l" rtl="0" eaLnBrk="1" latinLnBrk="0" hangingPunct="1">
        <a:spcBef>
          <a:spcPts val="1403"/>
        </a:spcBef>
        <a:buClr>
          <a:schemeClr val="accent1"/>
        </a:buClr>
        <a:buSzPct val="76000"/>
        <a:buFont typeface="Wingdings 3"/>
        <a:buChar char=""/>
        <a:defRPr kumimoji="0" sz="6080" kern="1200">
          <a:solidFill>
            <a:schemeClr val="tx1"/>
          </a:solidFill>
          <a:latin typeface="+mn-lt"/>
          <a:ea typeface="+mn-ea"/>
          <a:cs typeface="+mn-cs"/>
        </a:defRPr>
      </a:lvl1pPr>
      <a:lvl2pPr marL="1284139" indent="-642070" algn="l" rtl="0" eaLnBrk="1" latinLnBrk="0" hangingPunct="1">
        <a:spcBef>
          <a:spcPts val="1169"/>
        </a:spcBef>
        <a:buClr>
          <a:schemeClr val="accent2"/>
        </a:buClr>
        <a:buSzPct val="76000"/>
        <a:buFont typeface="Wingdings 3"/>
        <a:buChar char=""/>
        <a:defRPr kumimoji="0" sz="5379" kern="1200">
          <a:solidFill>
            <a:schemeClr val="tx2"/>
          </a:solidFill>
          <a:latin typeface="+mn-lt"/>
          <a:ea typeface="+mn-ea"/>
          <a:cs typeface="+mn-cs"/>
        </a:defRPr>
      </a:lvl2pPr>
      <a:lvl3pPr marL="1926209" indent="-535058" algn="l" rtl="0" eaLnBrk="1" latinLnBrk="0" hangingPunct="1">
        <a:spcBef>
          <a:spcPts val="1169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2568278" indent="-535058" algn="l" rtl="0" eaLnBrk="1" latinLnBrk="0" hangingPunct="1">
        <a:spcBef>
          <a:spcPts val="935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3210348" indent="-535058" algn="l" rtl="0" eaLnBrk="1" latinLnBrk="0" hangingPunct="1">
        <a:spcBef>
          <a:spcPts val="702"/>
        </a:spcBef>
        <a:buClr>
          <a:schemeClr val="accent2"/>
        </a:buClr>
        <a:buSzPct val="70000"/>
        <a:buFont typeface="Wingdings"/>
        <a:buChar char=""/>
        <a:defRPr kumimoji="0" sz="3742" kern="1200">
          <a:solidFill>
            <a:schemeClr val="tx1"/>
          </a:solidFill>
          <a:latin typeface="+mn-lt"/>
          <a:ea typeface="+mn-ea"/>
          <a:cs typeface="+mn-cs"/>
        </a:defRPr>
      </a:lvl5pPr>
      <a:lvl6pPr marL="3852441" indent="-428046" algn="l" rtl="0" eaLnBrk="1" latinLnBrk="0" hangingPunct="1">
        <a:spcBef>
          <a:spcPts val="702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3742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4280487" indent="-428046" algn="l" rtl="0" eaLnBrk="1" latinLnBrk="0" hangingPunct="1">
        <a:spcBef>
          <a:spcPts val="702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3274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4708533" indent="-428046" algn="l" rtl="0" eaLnBrk="1" latinLnBrk="0" hangingPunct="1">
        <a:spcBef>
          <a:spcPts val="702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3274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5136580" indent="-428046" algn="l" rtl="0" eaLnBrk="1" latinLnBrk="0" hangingPunct="1">
        <a:spcBef>
          <a:spcPts val="702"/>
        </a:spcBef>
        <a:buClr>
          <a:srgbClr val="9FB8CD"/>
        </a:buClr>
        <a:buSzPct val="75000"/>
        <a:buFont typeface="Wingdings 3"/>
        <a:buChar char=""/>
        <a:defRPr kumimoji="0" lang="en-US" sz="2806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07011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214023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321034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428048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53506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642071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749083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856095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1470124" y="1611876"/>
            <a:ext cx="18443377" cy="58518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470124" y="8059379"/>
            <a:ext cx="18443377" cy="192093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1470124" y="28060641"/>
            <a:ext cx="4811316" cy="16118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29B68-5BB9-482A-8B56-46BB27F036C3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7083326" y="28060641"/>
            <a:ext cx="7216973" cy="16118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15102185" y="28060641"/>
            <a:ext cx="4811316" cy="16118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5E3CA5-0F55-489E-98E2-B80F2C8C25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10801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l" defTabSz="1605197" rtl="0" eaLnBrk="1" latinLnBrk="0" hangingPunct="1">
        <a:lnSpc>
          <a:spcPct val="90000"/>
        </a:lnSpc>
        <a:spcBef>
          <a:spcPct val="0"/>
        </a:spcBef>
        <a:buNone/>
        <a:defRPr sz="771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1293" indent="-401293" algn="l" defTabSz="1605197" rtl="0" eaLnBrk="1" latinLnBrk="0" hangingPunct="1">
        <a:lnSpc>
          <a:spcPct val="90000"/>
        </a:lnSpc>
        <a:spcBef>
          <a:spcPts val="1754"/>
        </a:spcBef>
        <a:buFont typeface="Arial" panose="020B0604020202020204" pitchFamily="34" charset="0"/>
        <a:buChar char="•"/>
        <a:defRPr sz="4911" kern="1200">
          <a:solidFill>
            <a:schemeClr val="tx1"/>
          </a:solidFill>
          <a:latin typeface="+mn-lt"/>
          <a:ea typeface="+mn-ea"/>
          <a:cs typeface="+mn-cs"/>
        </a:defRPr>
      </a:lvl1pPr>
      <a:lvl2pPr marL="1203904" indent="-401293" algn="l" defTabSz="1605197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006514" indent="-401293" algn="l" defTabSz="1605197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508" kern="1200">
          <a:solidFill>
            <a:schemeClr val="tx1"/>
          </a:solidFill>
          <a:latin typeface="+mn-lt"/>
          <a:ea typeface="+mn-ea"/>
          <a:cs typeface="+mn-cs"/>
        </a:defRPr>
      </a:lvl3pPr>
      <a:lvl4pPr marL="2809101" indent="-401293" algn="l" defTabSz="1605197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157" kern="1200">
          <a:solidFill>
            <a:schemeClr val="tx1"/>
          </a:solidFill>
          <a:latin typeface="+mn-lt"/>
          <a:ea typeface="+mn-ea"/>
          <a:cs typeface="+mn-cs"/>
        </a:defRPr>
      </a:lvl4pPr>
      <a:lvl5pPr marL="3611711" indent="-401293" algn="l" defTabSz="1605197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157" kern="1200">
          <a:solidFill>
            <a:schemeClr val="tx1"/>
          </a:solidFill>
          <a:latin typeface="+mn-lt"/>
          <a:ea typeface="+mn-ea"/>
          <a:cs typeface="+mn-cs"/>
        </a:defRPr>
      </a:lvl5pPr>
      <a:lvl6pPr marL="4414298" indent="-401293" algn="l" defTabSz="1605197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157" kern="1200">
          <a:solidFill>
            <a:schemeClr val="tx1"/>
          </a:solidFill>
          <a:latin typeface="+mn-lt"/>
          <a:ea typeface="+mn-ea"/>
          <a:cs typeface="+mn-cs"/>
        </a:defRPr>
      </a:lvl6pPr>
      <a:lvl7pPr marL="5216909" indent="-401293" algn="l" defTabSz="1605197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157" kern="1200">
          <a:solidFill>
            <a:schemeClr val="tx1"/>
          </a:solidFill>
          <a:latin typeface="+mn-lt"/>
          <a:ea typeface="+mn-ea"/>
          <a:cs typeface="+mn-cs"/>
        </a:defRPr>
      </a:lvl7pPr>
      <a:lvl8pPr marL="6019496" indent="-401293" algn="l" defTabSz="1605197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157" kern="1200">
          <a:solidFill>
            <a:schemeClr val="tx1"/>
          </a:solidFill>
          <a:latin typeface="+mn-lt"/>
          <a:ea typeface="+mn-ea"/>
          <a:cs typeface="+mn-cs"/>
        </a:defRPr>
      </a:lvl8pPr>
      <a:lvl9pPr marL="6822106" indent="-401293" algn="l" defTabSz="1605197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15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05197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1pPr>
      <a:lvl2pPr marL="802610" algn="l" defTabSz="1605197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2pPr>
      <a:lvl3pPr marL="1605197" algn="l" defTabSz="1605197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3pPr>
      <a:lvl4pPr marL="2407808" algn="l" defTabSz="1605197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4pPr>
      <a:lvl5pPr marL="3210394" algn="l" defTabSz="1605197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5pPr>
      <a:lvl6pPr marL="4013005" algn="l" defTabSz="1605197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6pPr>
      <a:lvl7pPr marL="4815615" algn="l" defTabSz="1605197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7pPr>
      <a:lvl8pPr marL="5618202" algn="l" defTabSz="1605197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8pPr>
      <a:lvl9pPr marL="6420812" algn="l" defTabSz="1605197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rostokąt 30"/>
          <p:cNvSpPr/>
          <p:nvPr/>
        </p:nvSpPr>
        <p:spPr>
          <a:xfrm>
            <a:off x="-35859" y="-8606"/>
            <a:ext cx="21433804" cy="1489371"/>
          </a:xfrm>
          <a:prstGeom prst="rect">
            <a:avLst/>
          </a:prstGeom>
          <a:solidFill>
            <a:srgbClr val="0070C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4EDB6298-6D73-4BA8-8FDC-1EE7EC65056A}"/>
              </a:ext>
            </a:extLst>
          </p:cNvPr>
          <p:cNvSpPr>
            <a:spLocks noGrp="1"/>
          </p:cNvSpPr>
          <p:nvPr/>
        </p:nvSpPr>
        <p:spPr>
          <a:xfrm>
            <a:off x="19651" y="1008736"/>
            <a:ext cx="21345560" cy="25865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37" tIns="45718" rIns="91437" bIns="45718" rtlCol="0" anchor="b">
            <a:noAutofit/>
          </a:bodyPr>
          <a:lstStyle>
            <a:lvl1pPr algn="ctr" defTabSz="251999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653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70756">
              <a:lnSpc>
                <a:spcPct val="100000"/>
              </a:lnSpc>
              <a:spcAft>
                <a:spcPts val="1006"/>
              </a:spcAft>
            </a:pPr>
            <a:r>
              <a:rPr lang="pl-PL" sz="7200" b="1" dirty="0">
                <a:solidFill>
                  <a:srgbClr val="0070C0"/>
                </a:solidFill>
              </a:rPr>
              <a:t>Tytuł: rozmiar 72</a:t>
            </a:r>
            <a:endParaRPr lang="pl-PL" sz="7200" dirty="0">
              <a:solidFill>
                <a:srgbClr val="0070C0"/>
              </a:solidFill>
            </a:endParaRP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4D3B7A7F-9441-4C77-8404-38EA16091140}"/>
              </a:ext>
            </a:extLst>
          </p:cNvPr>
          <p:cNvSpPr/>
          <p:nvPr/>
        </p:nvSpPr>
        <p:spPr>
          <a:xfrm>
            <a:off x="160037" y="4287836"/>
            <a:ext cx="20938842" cy="1938992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400" dirty="0"/>
              <a:t>Autorzy, afiliacja, autor korespondencyjny, e-mail: rozmiar 24</a:t>
            </a:r>
          </a:p>
          <a:p>
            <a:endParaRPr lang="pl-PL" sz="2400" baseline="30000" dirty="0"/>
          </a:p>
          <a:p>
            <a:endParaRPr lang="pl-PL" sz="2400" baseline="30000" dirty="0"/>
          </a:p>
          <a:p>
            <a:endParaRPr lang="pl-PL" sz="2400" baseline="30000" dirty="0"/>
          </a:p>
          <a:p>
            <a:endParaRPr lang="pl-PL" sz="2400" baseline="30000" dirty="0"/>
          </a:p>
          <a:p>
            <a:br>
              <a:rPr lang="pl-PL" sz="2400" baseline="30000" dirty="0"/>
            </a:br>
            <a:endParaRPr lang="pl-PL" sz="2400" baseline="30000" dirty="0"/>
          </a:p>
        </p:txBody>
      </p:sp>
      <p:sp>
        <p:nvSpPr>
          <p:cNvPr id="27" name="Prostokąt 26">
            <a:extLst>
              <a:ext uri="{FF2B5EF4-FFF2-40B4-BE49-F238E27FC236}">
                <a16:creationId xmlns:a16="http://schemas.microsoft.com/office/drawing/2014/main" id="{4D3B7A7F-9441-4C77-8404-38EA16091140}"/>
              </a:ext>
            </a:extLst>
          </p:cNvPr>
          <p:cNvSpPr/>
          <p:nvPr/>
        </p:nvSpPr>
        <p:spPr>
          <a:xfrm>
            <a:off x="536888" y="316226"/>
            <a:ext cx="20343819" cy="78470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795"/>
              </a:spcAft>
            </a:pPr>
            <a:r>
              <a:rPr lang="pl-PL" sz="4400" b="1" dirty="0">
                <a:solidFill>
                  <a:schemeClr val="bg1"/>
                </a:solidFill>
              </a:rPr>
              <a:t>Konferencja Międzynarodowa „Spotkania Naukowe Od nauki do Pacjenta”</a:t>
            </a:r>
            <a:endParaRPr lang="pl-PL" sz="3200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Łącznik prosty 5">
            <a:extLst>
              <a:ext uri="{FF2B5EF4-FFF2-40B4-BE49-F238E27FC236}">
                <a16:creationId xmlns:a16="http://schemas.microsoft.com/office/drawing/2014/main" id="{837552A9-7E14-4D26-B6E5-A2F894894719}"/>
              </a:ext>
            </a:extLst>
          </p:cNvPr>
          <p:cNvCxnSpPr/>
          <p:nvPr/>
        </p:nvCxnSpPr>
        <p:spPr>
          <a:xfrm>
            <a:off x="19651" y="6497053"/>
            <a:ext cx="21378294" cy="0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le tekstowe 8">
            <a:extLst>
              <a:ext uri="{FF2B5EF4-FFF2-40B4-BE49-F238E27FC236}">
                <a16:creationId xmlns:a16="http://schemas.microsoft.com/office/drawing/2014/main" id="{039B317B-44AE-4639-BB01-3E01A61C88DC}"/>
              </a:ext>
            </a:extLst>
          </p:cNvPr>
          <p:cNvSpPr txBox="1"/>
          <p:nvPr/>
        </p:nvSpPr>
        <p:spPr>
          <a:xfrm>
            <a:off x="6858000" y="7798482"/>
            <a:ext cx="7099323" cy="1595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Część wynikowa - dowolna koncepcja autorów 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6027575C-6D62-4609-BCA0-48747A18DC7C}"/>
              </a:ext>
            </a:extLst>
          </p:cNvPr>
          <p:cNvSpPr txBox="1"/>
          <p:nvPr/>
        </p:nvSpPr>
        <p:spPr>
          <a:xfrm>
            <a:off x="4212747" y="12251408"/>
            <a:ext cx="129921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6000" dirty="0">
                <a:solidFill>
                  <a:srgbClr val="FF0000"/>
                </a:solidFill>
              </a:rPr>
              <a:t>Przed wysłaniem plik należy </a:t>
            </a:r>
            <a:r>
              <a:rPr lang="pl-PL" sz="6000">
                <a:solidFill>
                  <a:srgbClr val="FF0000"/>
                </a:solidFill>
              </a:rPr>
              <a:t>zapisać </a:t>
            </a:r>
            <a:br>
              <a:rPr lang="pl-PL" sz="6000">
                <a:solidFill>
                  <a:srgbClr val="FF0000"/>
                </a:solidFill>
              </a:rPr>
            </a:br>
            <a:r>
              <a:rPr lang="pl-PL" sz="6000">
                <a:solidFill>
                  <a:srgbClr val="FF0000"/>
                </a:solidFill>
              </a:rPr>
              <a:t>w </a:t>
            </a:r>
            <a:r>
              <a:rPr lang="pl-PL" sz="6000" dirty="0">
                <a:solidFill>
                  <a:srgbClr val="FF0000"/>
                </a:solidFill>
              </a:rPr>
              <a:t>formacie PDF i przesłać na adres snfkonferencja@gmail.com</a:t>
            </a:r>
          </a:p>
        </p:txBody>
      </p:sp>
    </p:spTree>
    <p:extLst>
      <p:ext uri="{BB962C8B-B14F-4D97-AF65-F5344CB8AC3E}">
        <p14:creationId xmlns:p14="http://schemas.microsoft.com/office/powerpoint/2010/main" val="3877313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tyw1">
  <a:themeElements>
    <a:clrScheme name="Niestandardowy 11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000000"/>
      </a:accent1>
      <a:accent2>
        <a:srgbClr val="0C0C0C"/>
      </a:accent2>
      <a:accent3>
        <a:srgbClr val="EFEFEF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Począte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ocząte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tyw1" id="{DB734692-5241-4C8D-A4A3-6409B259A814}" vid="{58BFE2B6-D953-4014-8ED3-C259F61F27B5}"/>
    </a:ext>
  </a:extLst>
</a:theme>
</file>

<file path=ppt/theme/theme2.xml><?xml version="1.0" encoding="utf-8"?>
<a:theme xmlns:a="http://schemas.openxmlformats.org/drawingml/2006/main" name="1_Początek">
  <a:themeElements>
    <a:clrScheme name="Niestandardowy 11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000000"/>
      </a:accent1>
      <a:accent2>
        <a:srgbClr val="0C0C0C"/>
      </a:accent2>
      <a:accent3>
        <a:srgbClr val="EFEFEF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— klasyczny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ocząte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Początek">
  <a:themeElements>
    <a:clrScheme name="Niestandardowy 13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B2B2B2"/>
      </a:accent1>
      <a:accent2>
        <a:srgbClr val="0C0C0C"/>
      </a:accent2>
      <a:accent3>
        <a:srgbClr val="EFEFEF"/>
      </a:accent3>
      <a:accent4>
        <a:srgbClr val="808080"/>
      </a:accent4>
      <a:accent5>
        <a:srgbClr val="5F5F5F"/>
      </a:accent5>
      <a:accent6>
        <a:srgbClr val="4D4D4D"/>
      </a:accent6>
      <a:hlink>
        <a:srgbClr val="000000"/>
      </a:hlink>
      <a:folHlink>
        <a:srgbClr val="000000"/>
      </a:folHlink>
    </a:clrScheme>
    <a:fontScheme name="Począte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ocząte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yw pakietu Office">
  <a:themeElements>
    <a:clrScheme name="Fioletowy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Motyw1</Template>
  <TotalTime>1289</TotalTime>
  <Words>50</Words>
  <Application>Microsoft Office PowerPoint</Application>
  <PresentationFormat>Niestandardowy</PresentationFormat>
  <Paragraphs>10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8</vt:i4>
      </vt:variant>
      <vt:variant>
        <vt:lpstr>Motyw</vt:lpstr>
      </vt:variant>
      <vt:variant>
        <vt:i4>4</vt:i4>
      </vt:variant>
      <vt:variant>
        <vt:lpstr>Tytuły slajdów</vt:lpstr>
      </vt:variant>
      <vt:variant>
        <vt:i4>1</vt:i4>
      </vt:variant>
    </vt:vector>
  </HeadingPairs>
  <TitlesOfParts>
    <vt:vector size="13" baseType="lpstr">
      <vt:lpstr>Arial</vt:lpstr>
      <vt:lpstr>Bookman Old Style</vt:lpstr>
      <vt:lpstr>Calibri</vt:lpstr>
      <vt:lpstr>Calibri Light</vt:lpstr>
      <vt:lpstr>Gill Sans MT</vt:lpstr>
      <vt:lpstr>Times New Roman</vt:lpstr>
      <vt:lpstr>Wingdings</vt:lpstr>
      <vt:lpstr>Wingdings 3</vt:lpstr>
      <vt:lpstr>Motyw1</vt:lpstr>
      <vt:lpstr>1_Początek</vt:lpstr>
      <vt:lpstr>2_Początek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Julia Michalak</dc:creator>
  <cp:lastModifiedBy>Paweł Ramos</cp:lastModifiedBy>
  <cp:revision>77</cp:revision>
  <dcterms:created xsi:type="dcterms:W3CDTF">2022-05-02T13:59:20Z</dcterms:created>
  <dcterms:modified xsi:type="dcterms:W3CDTF">2025-10-13T12:40:44Z</dcterms:modified>
</cp:coreProperties>
</file>